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56" r:id="rId5"/>
    <p:sldId id="277" r:id="rId6"/>
    <p:sldId id="284" r:id="rId7"/>
    <p:sldId id="286" r:id="rId8"/>
    <p:sldId id="285" r:id="rId9"/>
    <p:sldId id="301" r:id="rId10"/>
    <p:sldId id="303" r:id="rId11"/>
    <p:sldId id="324" r:id="rId12"/>
    <p:sldId id="305" r:id="rId13"/>
    <p:sldId id="297" r:id="rId14"/>
    <p:sldId id="311" r:id="rId15"/>
    <p:sldId id="316" r:id="rId16"/>
    <p:sldId id="325" r:id="rId17"/>
    <p:sldId id="315" r:id="rId18"/>
    <p:sldId id="318" r:id="rId19"/>
    <p:sldId id="306" r:id="rId20"/>
    <p:sldId id="319" r:id="rId21"/>
    <p:sldId id="320" r:id="rId22"/>
    <p:sldId id="321" r:id="rId23"/>
    <p:sldId id="322" r:id="rId24"/>
    <p:sldId id="323" r:id="rId25"/>
  </p:sldIdLst>
  <p:sldSz cx="12192000" cy="6858000"/>
  <p:notesSz cx="6858000" cy="9144000"/>
  <p:defaultTextStyle>
    <a:defPPr rtl="0">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AEDB19-C6CF-69C2-3A2A-747A589E190D}" name="Leander Van Driessche" initials="LV" userId="S::Leander.VanDriessche@UGent.be::75230191-7368-438e-bbca-c520d6bb6c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C4F"/>
    <a:srgbClr val="FFFFFF"/>
    <a:srgbClr val="C8C2E0"/>
    <a:srgbClr val="AC2E44"/>
    <a:srgbClr val="DC4E28"/>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41" autoAdjust="0"/>
  </p:normalViewPr>
  <p:slideViewPr>
    <p:cSldViewPr snapToGrid="0">
      <p:cViewPr varScale="1">
        <p:scale>
          <a:sx n="64" d="100"/>
          <a:sy n="64" d="100"/>
        </p:scale>
        <p:origin x="1416"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21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140702A7-7965-45EA-AF73-51D047405684}" type="datetime1">
              <a:rPr lang="nl-NL" smtClean="0"/>
              <a:t>26-1-2024</a:t>
            </a:fld>
            <a:endParaRPr lang="nl-NL" dirty="0"/>
          </a:p>
        </p:txBody>
      </p:sp>
      <p:sp>
        <p:nvSpPr>
          <p:cNvPr id="4" name="Tijdelijke aanduiding voor voettekst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dirty="0"/>
          </a:p>
        </p:txBody>
      </p:sp>
      <p:sp>
        <p:nvSpPr>
          <p:cNvPr id="5" name="Tijdelijke aanduiding voor dianumm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28EEFA9E-C190-4F5C-8394-BD5F1CD55C02}" type="slidenum">
              <a:rPr lang="nl-NL" smtClean="0"/>
              <a:t>‹#›</a:t>
            </a:fld>
            <a:endParaRPr lang="nl-NL"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nl-NL" sz="1200"/>
            </a:lvl1pPr>
          </a:lstStyle>
          <a:p>
            <a:fld id="{1E05ADAE-512B-402B-BDB7-C4265D120123}" type="datetime1">
              <a:rPr lang="nl-NL" smtClean="0"/>
              <a:pPr/>
              <a:t>26-1-2024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nl-NL"/>
            </a:defPPr>
          </a:lstStyle>
          <a:p>
            <a:pPr rtl="0"/>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nl-NL"/>
            </a:defP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22289C57-55D7-40A4-A101-E74FAC7A092B}" type="slidenum">
              <a:rPr lang="nl-NL" smtClean="0"/>
              <a:t>‹#›</a:t>
            </a:fld>
            <a:endParaRPr lang="nl-NL"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lang="nl-NL" sz="1200" kern="1200">
        <a:solidFill>
          <a:schemeClr val="tx1"/>
        </a:solidFill>
        <a:latin typeface="+mn-lt"/>
        <a:ea typeface="+mn-ea"/>
        <a:cs typeface="+mn-cs"/>
      </a:defRPr>
    </a:lvl1pPr>
    <a:lvl2pPr marL="457200" algn="l" defTabSz="914400" rtl="0" eaLnBrk="1" latinLnBrk="0" hangingPunct="1">
      <a:defRPr lang="nl-NL" sz="1200" kern="1200">
        <a:solidFill>
          <a:schemeClr val="tx1"/>
        </a:solidFill>
        <a:latin typeface="+mn-lt"/>
        <a:ea typeface="+mn-ea"/>
        <a:cs typeface="+mn-cs"/>
      </a:defRPr>
    </a:lvl2pPr>
    <a:lvl3pPr marL="914400" algn="l" defTabSz="914400" rtl="0" eaLnBrk="1" latinLnBrk="0" hangingPunct="1">
      <a:defRPr lang="nl-NL" sz="1200" kern="1200">
        <a:solidFill>
          <a:schemeClr val="tx1"/>
        </a:solidFill>
        <a:latin typeface="+mn-lt"/>
        <a:ea typeface="+mn-ea"/>
        <a:cs typeface="+mn-cs"/>
      </a:defRPr>
    </a:lvl3pPr>
    <a:lvl4pPr marL="1371600" algn="l" defTabSz="914400" rtl="0" eaLnBrk="1" latinLnBrk="0" hangingPunct="1">
      <a:defRPr lang="nl-NL" sz="1200" kern="1200">
        <a:solidFill>
          <a:schemeClr val="tx1"/>
        </a:solidFill>
        <a:latin typeface="+mn-lt"/>
        <a:ea typeface="+mn-ea"/>
        <a:cs typeface="+mn-cs"/>
      </a:defRPr>
    </a:lvl4pPr>
    <a:lvl5pPr marL="1828800" algn="l" defTabSz="914400" rtl="0" eaLnBrk="1" latinLnBrk="0" hangingPunct="1">
      <a:defRPr lang="nl-NL" sz="1200" kern="1200">
        <a:solidFill>
          <a:schemeClr val="tx1"/>
        </a:solidFill>
        <a:latin typeface="+mn-lt"/>
        <a:ea typeface="+mn-ea"/>
        <a:cs typeface="+mn-cs"/>
      </a:defRPr>
    </a:lvl5pPr>
    <a:lvl6pPr marL="2286000" algn="l" defTabSz="914400" rtl="0" eaLnBrk="1" latinLnBrk="0" hangingPunct="1">
      <a:defRPr lang="nl-NL" sz="1200" kern="1200">
        <a:solidFill>
          <a:schemeClr val="tx1"/>
        </a:solidFill>
        <a:latin typeface="+mn-lt"/>
        <a:ea typeface="+mn-ea"/>
        <a:cs typeface="+mn-cs"/>
      </a:defRPr>
    </a:lvl6pPr>
    <a:lvl7pPr marL="2743200" algn="l" defTabSz="914400" rtl="0" eaLnBrk="1" latinLnBrk="0" hangingPunct="1">
      <a:defRPr lang="nl-NL" sz="1200" kern="1200">
        <a:solidFill>
          <a:schemeClr val="tx1"/>
        </a:solidFill>
        <a:latin typeface="+mn-lt"/>
        <a:ea typeface="+mn-ea"/>
        <a:cs typeface="+mn-cs"/>
      </a:defRPr>
    </a:lvl7pPr>
    <a:lvl8pPr marL="3200400" algn="l" defTabSz="914400" rtl="0" eaLnBrk="1" latinLnBrk="0" hangingPunct="1">
      <a:defRPr lang="nl-NL" sz="1200" kern="1200">
        <a:solidFill>
          <a:schemeClr val="tx1"/>
        </a:solidFill>
        <a:latin typeface="+mn-lt"/>
        <a:ea typeface="+mn-ea"/>
        <a:cs typeface="+mn-cs"/>
      </a:defRPr>
    </a:lvl8pPr>
    <a:lvl9pPr marL="3657600" algn="l" defTabSz="914400" rtl="0" eaLnBrk="1" latinLnBrk="0" hangingPunct="1">
      <a:defRPr lang="nl-N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1</a:t>
            </a:fld>
            <a:endParaRPr lang="nl-NL" dirty="0"/>
          </a:p>
        </p:txBody>
      </p:sp>
    </p:spTree>
    <p:extLst>
      <p:ext uri="{BB962C8B-B14F-4D97-AF65-F5344CB8AC3E}">
        <p14:creationId xmlns:p14="http://schemas.microsoft.com/office/powerpoint/2010/main" val="2546119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10</a:t>
            </a:fld>
            <a:endParaRPr lang="nl-NL" dirty="0"/>
          </a:p>
        </p:txBody>
      </p:sp>
    </p:spTree>
    <p:extLst>
      <p:ext uri="{BB962C8B-B14F-4D97-AF65-F5344CB8AC3E}">
        <p14:creationId xmlns:p14="http://schemas.microsoft.com/office/powerpoint/2010/main" val="351237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11</a:t>
            </a:fld>
            <a:endParaRPr lang="nl-NL" dirty="0"/>
          </a:p>
        </p:txBody>
      </p:sp>
    </p:spTree>
    <p:extLst>
      <p:ext uri="{BB962C8B-B14F-4D97-AF65-F5344CB8AC3E}">
        <p14:creationId xmlns:p14="http://schemas.microsoft.com/office/powerpoint/2010/main" val="376807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12</a:t>
            </a:fld>
            <a:endParaRPr lang="nl-NL" dirty="0"/>
          </a:p>
        </p:txBody>
      </p:sp>
    </p:spTree>
    <p:extLst>
      <p:ext uri="{BB962C8B-B14F-4D97-AF65-F5344CB8AC3E}">
        <p14:creationId xmlns:p14="http://schemas.microsoft.com/office/powerpoint/2010/main" val="2977911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13</a:t>
            </a:fld>
            <a:endParaRPr lang="nl-NL"/>
          </a:p>
        </p:txBody>
      </p:sp>
    </p:spTree>
    <p:extLst>
      <p:ext uri="{BB962C8B-B14F-4D97-AF65-F5344CB8AC3E}">
        <p14:creationId xmlns:p14="http://schemas.microsoft.com/office/powerpoint/2010/main" val="178199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14</a:t>
            </a:fld>
            <a:endParaRPr lang="nl-NL" dirty="0"/>
          </a:p>
        </p:txBody>
      </p:sp>
    </p:spTree>
    <p:extLst>
      <p:ext uri="{BB962C8B-B14F-4D97-AF65-F5344CB8AC3E}">
        <p14:creationId xmlns:p14="http://schemas.microsoft.com/office/powerpoint/2010/main" val="2030708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15</a:t>
            </a:fld>
            <a:endParaRPr lang="nl-NL" dirty="0"/>
          </a:p>
        </p:txBody>
      </p:sp>
    </p:spTree>
    <p:extLst>
      <p:ext uri="{BB962C8B-B14F-4D97-AF65-F5344CB8AC3E}">
        <p14:creationId xmlns:p14="http://schemas.microsoft.com/office/powerpoint/2010/main" val="2717858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16</a:t>
            </a:fld>
            <a:endParaRPr lang="nl-NL" dirty="0"/>
          </a:p>
        </p:txBody>
      </p:sp>
    </p:spTree>
    <p:extLst>
      <p:ext uri="{BB962C8B-B14F-4D97-AF65-F5344CB8AC3E}">
        <p14:creationId xmlns:p14="http://schemas.microsoft.com/office/powerpoint/2010/main" val="1855916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17</a:t>
            </a:fld>
            <a:endParaRPr lang="nl-NL" dirty="0"/>
          </a:p>
        </p:txBody>
      </p:sp>
    </p:spTree>
    <p:extLst>
      <p:ext uri="{BB962C8B-B14F-4D97-AF65-F5344CB8AC3E}">
        <p14:creationId xmlns:p14="http://schemas.microsoft.com/office/powerpoint/2010/main" val="193564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18</a:t>
            </a:fld>
            <a:endParaRPr lang="nl-NL"/>
          </a:p>
        </p:txBody>
      </p:sp>
    </p:spTree>
    <p:extLst>
      <p:ext uri="{BB962C8B-B14F-4D97-AF65-F5344CB8AC3E}">
        <p14:creationId xmlns:p14="http://schemas.microsoft.com/office/powerpoint/2010/main" val="463338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19</a:t>
            </a:fld>
            <a:endParaRPr lang="nl-NL" dirty="0"/>
          </a:p>
        </p:txBody>
      </p:sp>
    </p:spTree>
    <p:extLst>
      <p:ext uri="{BB962C8B-B14F-4D97-AF65-F5344CB8AC3E}">
        <p14:creationId xmlns:p14="http://schemas.microsoft.com/office/powerpoint/2010/main" val="333698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2</a:t>
            </a:fld>
            <a:endParaRPr lang="nl-NL" dirty="0"/>
          </a:p>
        </p:txBody>
      </p:sp>
    </p:spTree>
    <p:extLst>
      <p:ext uri="{BB962C8B-B14F-4D97-AF65-F5344CB8AC3E}">
        <p14:creationId xmlns:p14="http://schemas.microsoft.com/office/powerpoint/2010/main" val="1284718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20</a:t>
            </a:fld>
            <a:endParaRPr lang="nl-NL" dirty="0"/>
          </a:p>
        </p:txBody>
      </p:sp>
    </p:spTree>
    <p:extLst>
      <p:ext uri="{BB962C8B-B14F-4D97-AF65-F5344CB8AC3E}">
        <p14:creationId xmlns:p14="http://schemas.microsoft.com/office/powerpoint/2010/main" val="3469273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21</a:t>
            </a:fld>
            <a:endParaRPr lang="nl-NL" dirty="0"/>
          </a:p>
        </p:txBody>
      </p:sp>
    </p:spTree>
    <p:extLst>
      <p:ext uri="{BB962C8B-B14F-4D97-AF65-F5344CB8AC3E}">
        <p14:creationId xmlns:p14="http://schemas.microsoft.com/office/powerpoint/2010/main" val="53830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3</a:t>
            </a:fld>
            <a:endParaRPr lang="nl-NL" dirty="0"/>
          </a:p>
        </p:txBody>
      </p:sp>
    </p:spTree>
    <p:extLst>
      <p:ext uri="{BB962C8B-B14F-4D97-AF65-F5344CB8AC3E}">
        <p14:creationId xmlns:p14="http://schemas.microsoft.com/office/powerpoint/2010/main" val="16557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4</a:t>
            </a:fld>
            <a:endParaRPr lang="nl-NL" dirty="0"/>
          </a:p>
        </p:txBody>
      </p:sp>
    </p:spTree>
    <p:extLst>
      <p:ext uri="{BB962C8B-B14F-4D97-AF65-F5344CB8AC3E}">
        <p14:creationId xmlns:p14="http://schemas.microsoft.com/office/powerpoint/2010/main" val="402737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5</a:t>
            </a:fld>
            <a:endParaRPr lang="nl-NL" dirty="0"/>
          </a:p>
        </p:txBody>
      </p:sp>
    </p:spTree>
    <p:extLst>
      <p:ext uri="{BB962C8B-B14F-4D97-AF65-F5344CB8AC3E}">
        <p14:creationId xmlns:p14="http://schemas.microsoft.com/office/powerpoint/2010/main" val="998740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6</a:t>
            </a:fld>
            <a:endParaRPr lang="nl-NL" dirty="0"/>
          </a:p>
        </p:txBody>
      </p:sp>
    </p:spTree>
    <p:extLst>
      <p:ext uri="{BB962C8B-B14F-4D97-AF65-F5344CB8AC3E}">
        <p14:creationId xmlns:p14="http://schemas.microsoft.com/office/powerpoint/2010/main" val="137297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7</a:t>
            </a:fld>
            <a:endParaRPr lang="nl-NL" dirty="0"/>
          </a:p>
        </p:txBody>
      </p:sp>
    </p:spTree>
    <p:extLst>
      <p:ext uri="{BB962C8B-B14F-4D97-AF65-F5344CB8AC3E}">
        <p14:creationId xmlns:p14="http://schemas.microsoft.com/office/powerpoint/2010/main" val="16146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8</a:t>
            </a:fld>
            <a:endParaRPr lang="nl-NL" dirty="0"/>
          </a:p>
        </p:txBody>
      </p:sp>
    </p:spTree>
    <p:extLst>
      <p:ext uri="{BB962C8B-B14F-4D97-AF65-F5344CB8AC3E}">
        <p14:creationId xmlns:p14="http://schemas.microsoft.com/office/powerpoint/2010/main" val="1808141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22289C57-55D7-40A4-A101-E74FAC7A092B}" type="slidenum">
              <a:rPr lang="nl-NL" smtClean="0"/>
              <a:t>9</a:t>
            </a:fld>
            <a:endParaRPr lang="nl-NL"/>
          </a:p>
        </p:txBody>
      </p:sp>
    </p:spTree>
    <p:extLst>
      <p:ext uri="{BB962C8B-B14F-4D97-AF65-F5344CB8AC3E}">
        <p14:creationId xmlns:p14="http://schemas.microsoft.com/office/powerpoint/2010/main" val="1177142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lang="nl-NL" sz="3600" spc="150" baseline="0"/>
            </a:lvl1pPr>
          </a:lstStyle>
          <a:p>
            <a:pPr rtl="0"/>
            <a:r>
              <a:rPr lang="nl-NL"/>
              <a:t>KLIKKEN OM TITELSTIJL VAN MODEL TE BEWERKEN</a:t>
            </a:r>
          </a:p>
        </p:txBody>
      </p:sp>
      <p:sp>
        <p:nvSpPr>
          <p:cNvPr id="3" name="Subtitel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rtlCol="0">
            <a:normAutofit/>
          </a:bodyPr>
          <a:lstStyle>
            <a:lvl1pPr marL="0" indent="0" algn="l">
              <a:buNone/>
              <a:defRPr lang="nl-NL" sz="1600"/>
            </a:lvl1pPr>
            <a:lvl2pPr marL="457200" indent="0" algn="ctr">
              <a:buNone/>
              <a:defRPr lang="nl-NL" sz="2000"/>
            </a:lvl2pPr>
            <a:lvl3pPr marL="914400" indent="0" algn="ctr">
              <a:buNone/>
              <a:defRPr lang="nl-NL" sz="1800"/>
            </a:lvl3pPr>
            <a:lvl4pPr marL="1371600" indent="0" algn="ctr">
              <a:buNone/>
              <a:defRPr lang="nl-NL" sz="1600"/>
            </a:lvl4pPr>
            <a:lvl5pPr marL="1828800" indent="0" algn="ctr">
              <a:buNone/>
              <a:defRPr lang="nl-NL" sz="1600"/>
            </a:lvl5pPr>
            <a:lvl6pPr marL="2286000" indent="0" algn="ctr">
              <a:buNone/>
              <a:defRPr lang="nl-NL" sz="1600"/>
            </a:lvl6pPr>
            <a:lvl7pPr marL="2743200" indent="0" algn="ctr">
              <a:buNone/>
              <a:defRPr lang="nl-NL" sz="1600"/>
            </a:lvl7pPr>
            <a:lvl8pPr marL="3200400" indent="0" algn="ctr">
              <a:buNone/>
              <a:defRPr lang="nl-NL" sz="1600"/>
            </a:lvl8pPr>
            <a:lvl9pPr marL="3657600" indent="0" algn="ctr">
              <a:buNone/>
              <a:defRPr lang="nl-NL" sz="1600"/>
            </a:lvl9pPr>
          </a:lstStyle>
          <a:p>
            <a:pPr rtl="0"/>
            <a:r>
              <a:rPr lang="nl-NL"/>
              <a:t>Klikken om de ondertitelstijl van het model te bewerken</a:t>
            </a:r>
          </a:p>
        </p:txBody>
      </p:sp>
      <p:pic>
        <p:nvPicPr>
          <p:cNvPr id="8" name="Afbeelding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e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Rechte verbindingslijn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nl-NL" sz="2800" kern="1200" spc="150" baseline="0" dirty="0">
                <a:solidFill>
                  <a:schemeClr val="tx1"/>
                </a:solidFill>
                <a:latin typeface="+mj-lt"/>
                <a:ea typeface="+mj-ea"/>
                <a:cs typeface="+mj-cs"/>
              </a:defRPr>
            </a:lvl1pPr>
          </a:lstStyle>
          <a:p>
            <a:pPr rtl="0"/>
            <a:r>
              <a:rPr lang="nl-NL"/>
              <a:t>KLIK OM DE TITELSTIJL VAN HET MODEL TE BEWERKEN</a:t>
            </a:r>
          </a:p>
        </p:txBody>
      </p:sp>
      <p:sp>
        <p:nvSpPr>
          <p:cNvPr id="7" name="Tijdelijke aanduiding voor SmartArt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rtlCol="0"/>
          <a:lstStyle>
            <a:defPPr>
              <a:defRPr lang="nl-NL"/>
            </a:defPPr>
          </a:lstStyle>
          <a:p>
            <a:pPr rtl="0"/>
            <a:r>
              <a:rPr lang="nl-NL"/>
              <a:t>Klik op het pictogram om een SmartArt-graphic toe te voegen</a:t>
            </a:r>
            <a:endParaRPr lang="nl-NL" dirty="0"/>
          </a:p>
        </p:txBody>
      </p:sp>
      <p:sp>
        <p:nvSpPr>
          <p:cNvPr id="3" name="Tijdelijke aanduiding voor datum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lang="nl-NL" sz="900"/>
            </a:lvl1pPr>
          </a:lstStyle>
          <a:p>
            <a:pPr rtl="0"/>
            <a:r>
              <a:rPr lang="nl-NL"/>
              <a:t>20XX</a:t>
            </a:r>
          </a:p>
        </p:txBody>
      </p:sp>
      <p:sp>
        <p:nvSpPr>
          <p:cNvPr id="4" name="Tijdelijke aanduiding voor voettekst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lang="nl-NL" sz="900"/>
            </a:lvl1pPr>
          </a:lstStyle>
          <a:p>
            <a:pPr rtl="0"/>
            <a:r>
              <a:rPr lang="nl-NL"/>
              <a:t>PRESENTATIETITEL</a:t>
            </a:r>
          </a:p>
        </p:txBody>
      </p:sp>
      <p:sp>
        <p:nvSpPr>
          <p:cNvPr id="5" name="Tijdelijke aanduiding voor dianumm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lang="nl-NL" sz="900"/>
            </a:lvl1pPr>
          </a:lstStyle>
          <a:p>
            <a:pPr rtl="0"/>
            <a:fld id="{A49DFD55-3C28-40EF-9E31-A92D2E4017FF}" type="slidenum">
              <a:rPr lang="nl-NL" smtClean="0"/>
              <a:pPr rtl="0"/>
              <a:t>‹#›</a:t>
            </a:fld>
            <a:endParaRPr lang="nl-NL"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jdlijn">
    <p:spTree>
      <p:nvGrpSpPr>
        <p:cNvPr id="1" name=""/>
        <p:cNvGrpSpPr/>
        <p:nvPr/>
      </p:nvGrpSpPr>
      <p:grpSpPr>
        <a:xfrm>
          <a:off x="0" y="0"/>
          <a:ext cx="0" cy="0"/>
          <a:chOff x="0" y="0"/>
          <a:chExt cx="0" cy="0"/>
        </a:xfrm>
      </p:grpSpPr>
      <p:sp>
        <p:nvSpPr>
          <p:cNvPr id="12" name="Afbeelding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defPPr>
              <a:defRPr lang="nl-NL"/>
            </a:defPPr>
          </a:lstStyle>
          <a:p>
            <a:pPr rtl="0"/>
            <a:endParaRPr lang="nl-NL" dirty="0"/>
          </a:p>
        </p:txBody>
      </p:sp>
      <p:sp>
        <p:nvSpPr>
          <p:cNvPr id="2" name="Titel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nl-NL" sz="2800" kern="1200" spc="150" baseline="0" dirty="0">
                <a:solidFill>
                  <a:schemeClr val="tx1"/>
                </a:solidFill>
                <a:latin typeface="+mj-lt"/>
                <a:ea typeface="+mj-ea"/>
                <a:cs typeface="+mj-cs"/>
              </a:defRPr>
            </a:lvl1pPr>
          </a:lstStyle>
          <a:p>
            <a:pPr rtl="0"/>
            <a:r>
              <a:rPr lang="nl-NL"/>
              <a:t>KLIK OM DE TITEL TE BEWERKEN</a:t>
            </a:r>
          </a:p>
        </p:txBody>
      </p:sp>
      <p:sp>
        <p:nvSpPr>
          <p:cNvPr id="16" name="Tijdelijke aanduiding voor tekst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rtlCol="0" anchor="ctr">
            <a:normAutofit/>
          </a:bodyPr>
          <a:lstStyle>
            <a:lvl1pPr marL="0" indent="0" algn="r">
              <a:buNone/>
              <a:defRPr lang="nl-NL" sz="2000"/>
            </a:lvl1pPr>
          </a:lstStyle>
          <a:p>
            <a:pPr lvl="0" rtl="0"/>
            <a:r>
              <a:rPr lang="nl-NL"/>
              <a:t>Klikken om de tekststijl van het model te bewerken</a:t>
            </a:r>
          </a:p>
        </p:txBody>
      </p:sp>
      <p:sp>
        <p:nvSpPr>
          <p:cNvPr id="17" name="Tijdelijke aanduiding voor tekst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rtlCol="0" anchor="ctr">
            <a:normAutofit/>
          </a:bodyPr>
          <a:lstStyle>
            <a:lvl1pPr marL="0" indent="0" algn="r">
              <a:buNone/>
              <a:defRPr lang="nl-NL" sz="2000"/>
            </a:lvl1pPr>
          </a:lstStyle>
          <a:p>
            <a:pPr lvl="0" rtl="0"/>
            <a:r>
              <a:rPr lang="nl-NL"/>
              <a:t>Klikken om de tekststijl van het model te bewerken</a:t>
            </a:r>
          </a:p>
        </p:txBody>
      </p:sp>
      <p:sp>
        <p:nvSpPr>
          <p:cNvPr id="18" name="Tijdelijke aanduiding voor tekst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rtlCol="0" anchor="ctr">
            <a:normAutofit/>
          </a:bodyPr>
          <a:lstStyle>
            <a:lvl1pPr marL="0" indent="0" algn="r">
              <a:buNone/>
              <a:defRPr lang="nl-NL" sz="2000"/>
            </a:lvl1pPr>
          </a:lstStyle>
          <a:p>
            <a:pPr lvl="0" rtl="0"/>
            <a:r>
              <a:rPr lang="nl-NL"/>
              <a:t>Klikken om de tekststijl van het model te bewerken</a:t>
            </a:r>
          </a:p>
        </p:txBody>
      </p:sp>
      <p:sp>
        <p:nvSpPr>
          <p:cNvPr id="19" name="Tijdelijke aanduiding voor tekst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rtlCol="0" anchor="ctr">
            <a:normAutofit/>
          </a:bodyPr>
          <a:lstStyle>
            <a:lvl1pPr marL="0" indent="0" algn="r">
              <a:buNone/>
              <a:defRPr lang="nl-NL" sz="2000"/>
            </a:lvl1pPr>
          </a:lstStyle>
          <a:p>
            <a:pPr lvl="0" rtl="0"/>
            <a:r>
              <a:rPr lang="nl-NL"/>
              <a:t>Klikken om de tekststijl van het model te bewerken</a:t>
            </a:r>
          </a:p>
        </p:txBody>
      </p:sp>
      <p:sp>
        <p:nvSpPr>
          <p:cNvPr id="34" name="Tijdelijke aanduiding voor tekst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rtlCol="0" anchor="t">
            <a:normAutofit/>
          </a:bodyPr>
          <a:lstStyle>
            <a:lvl1pPr marL="0" indent="0" algn="l">
              <a:lnSpc>
                <a:spcPct val="100000"/>
              </a:lnSpc>
              <a:buNone/>
              <a:defRPr lang="nl-NL" sz="1400" spc="50" baseline="0"/>
            </a:lvl1pPr>
          </a:lstStyle>
          <a:p>
            <a:pPr lvl="0" rtl="0"/>
            <a:r>
              <a:rPr lang="nl-NL"/>
              <a:t>Klik om de tekststijl van het model te bewerken</a:t>
            </a:r>
          </a:p>
        </p:txBody>
      </p:sp>
      <p:sp>
        <p:nvSpPr>
          <p:cNvPr id="35" name="Tijdelijke aanduiding voor tekst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rtlCol="0" anchor="t">
            <a:normAutofit/>
          </a:bodyPr>
          <a:lstStyle>
            <a:lvl1pPr marL="0" indent="0" algn="l">
              <a:lnSpc>
                <a:spcPct val="100000"/>
              </a:lnSpc>
              <a:buNone/>
              <a:defRPr lang="nl-NL" sz="1400" spc="50" baseline="0"/>
            </a:lvl1pPr>
          </a:lstStyle>
          <a:p>
            <a:pPr lvl="0" rtl="0"/>
            <a:r>
              <a:rPr lang="nl-NL"/>
              <a:t>Klik om de tekststijl van het model te bewerken</a:t>
            </a:r>
          </a:p>
        </p:txBody>
      </p:sp>
      <p:sp>
        <p:nvSpPr>
          <p:cNvPr id="36" name="Tijdelijke aanduiding voor tekst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rtlCol="0" anchor="t">
            <a:normAutofit/>
          </a:bodyPr>
          <a:lstStyle>
            <a:lvl1pPr marL="0" indent="0" algn="l">
              <a:lnSpc>
                <a:spcPct val="100000"/>
              </a:lnSpc>
              <a:buNone/>
              <a:defRPr lang="nl-NL" sz="1400" spc="50" baseline="0"/>
            </a:lvl1pPr>
          </a:lstStyle>
          <a:p>
            <a:pPr lvl="0" rtl="0"/>
            <a:r>
              <a:rPr lang="nl-NL" dirty="0"/>
              <a:t>Klik om de tekststijl van het model te bewerken</a:t>
            </a:r>
          </a:p>
        </p:txBody>
      </p:sp>
      <p:sp>
        <p:nvSpPr>
          <p:cNvPr id="37" name="Tijdelijke aanduiding voor tekst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rtlCol="0" anchor="t">
            <a:normAutofit/>
          </a:bodyPr>
          <a:lstStyle>
            <a:lvl1pPr marL="0" indent="0" algn="l">
              <a:lnSpc>
                <a:spcPct val="100000"/>
              </a:lnSpc>
              <a:buNone/>
              <a:defRPr lang="nl-NL" sz="1400" spc="50" baseline="0"/>
            </a:lvl1pPr>
          </a:lstStyle>
          <a:p>
            <a:pPr lvl="0" rtl="0"/>
            <a:r>
              <a:rPr lang="nl-NL" dirty="0"/>
              <a:t>Klik om de tekststijl van het model te bewerken</a:t>
            </a:r>
          </a:p>
        </p:txBody>
      </p:sp>
      <p:sp>
        <p:nvSpPr>
          <p:cNvPr id="5" name="Tijdelijke aanduiding voor datum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lang="nl-NL" sz="900">
                <a:solidFill>
                  <a:srgbClr val="898989"/>
                </a:solidFill>
              </a:defRPr>
            </a:lvl1pPr>
          </a:lstStyle>
          <a:p>
            <a:pPr rtl="0"/>
            <a:r>
              <a:rPr lang="nl-NL"/>
              <a:t>20XX</a:t>
            </a:r>
          </a:p>
        </p:txBody>
      </p:sp>
      <p:sp>
        <p:nvSpPr>
          <p:cNvPr id="6" name="Tijdelijke aanduiding voor voettekst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rtlCol="0"/>
          <a:lstStyle>
            <a:lvl1pPr>
              <a:defRPr lang="nl-NL" sz="900"/>
            </a:lvl1pPr>
          </a:lstStyle>
          <a:p>
            <a:pPr rtl="0"/>
            <a:r>
              <a:rPr lang="nl-NL"/>
              <a:t>PRESENTATIETITEL</a:t>
            </a:r>
          </a:p>
        </p:txBody>
      </p:sp>
      <p:sp>
        <p:nvSpPr>
          <p:cNvPr id="7" name="Tijdelijke aanduiding voor dianumm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lang="nl-NL" sz="900"/>
            </a:lvl1pPr>
          </a:lstStyle>
          <a:p>
            <a:pPr rtl="0"/>
            <a:fld id="{A49DFD55-3C28-40EF-9E31-A92D2E4017FF}" type="slidenum">
              <a:rPr lang="nl-NL" smtClean="0"/>
              <a:pPr rtl="0"/>
              <a:t>‹#›</a:t>
            </a:fld>
            <a:endParaRPr lang="nl-NL" dirty="0"/>
          </a:p>
        </p:txBody>
      </p:sp>
      <p:cxnSp>
        <p:nvCxnSpPr>
          <p:cNvPr id="3" name="Rechte verbindingslijn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Rechte verbindingslijn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Rechte verbindingslijn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Rechte verbindingslijn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ee, inhou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nl-NL" sz="2800" kern="1200" spc="150" baseline="0" dirty="0">
                <a:solidFill>
                  <a:schemeClr val="tx1"/>
                </a:solidFill>
                <a:latin typeface="+mj-lt"/>
                <a:ea typeface="+mj-ea"/>
                <a:cs typeface="+mj-cs"/>
              </a:defRPr>
            </a:lvl1pPr>
          </a:lstStyle>
          <a:p>
            <a:pPr rtl="0"/>
            <a:r>
              <a:rPr lang="nl-NL" noProof="0" dirty="0"/>
              <a:t>KLIK OM MASTER TITLE STIJL TE BEWERKEN</a:t>
            </a:r>
          </a:p>
        </p:txBody>
      </p:sp>
      <p:sp>
        <p:nvSpPr>
          <p:cNvPr id="3" name="Tijdelijke aanduiding voor tekst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nl-NL" sz="200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noProof="0" dirty="0"/>
              <a:t>KLIK OM HOOFDTEKST TE BEWERKEN</a:t>
            </a:r>
          </a:p>
        </p:txBody>
      </p:sp>
      <p:sp>
        <p:nvSpPr>
          <p:cNvPr id="4" name="Tijdelijke aanduiding voor inhoud 3">
            <a:extLst>
              <a:ext uri="{FF2B5EF4-FFF2-40B4-BE49-F238E27FC236}">
                <a16:creationId xmlns:a16="http://schemas.microsoft.com/office/drawing/2014/main" id="{AC9B20CF-6B91-4562-B799-0ABDAEBC0D2A}"/>
              </a:ext>
            </a:extLst>
          </p:cNvPr>
          <p:cNvSpPr>
            <a:spLocks noGrp="1"/>
          </p:cNvSpPr>
          <p:nvPr>
            <p:ph sz="half" idx="2" hasCustomPrompt="1"/>
          </p:nvPr>
        </p:nvSpPr>
        <p:spPr>
          <a:xfrm>
            <a:off x="2933700" y="3834606"/>
            <a:ext cx="3924300" cy="1997867"/>
          </a:xfrm>
        </p:spPr>
        <p:txBody>
          <a:bodyPr rtlCol="0">
            <a:normAutofit/>
          </a:bodyPr>
          <a:lstStyle>
            <a:lvl1pPr marL="0" indent="0">
              <a:lnSpc>
                <a:spcPct val="100000"/>
              </a:lnSpc>
              <a:buNone/>
              <a:defRPr lang="nl-NL" sz="1400" spc="50" baseline="0"/>
            </a:lvl1pPr>
            <a:lvl2pPr marL="457200" indent="0">
              <a:lnSpc>
                <a:spcPct val="100000"/>
              </a:lnSpc>
              <a:buNone/>
              <a:defRPr lang="nl-NL" sz="1400" spc="50" baseline="0"/>
            </a:lvl2pPr>
            <a:lvl3pPr marL="914400" indent="0">
              <a:lnSpc>
                <a:spcPct val="100000"/>
              </a:lnSpc>
              <a:buNone/>
              <a:defRPr lang="nl-NL" sz="1400" spc="50" baseline="0"/>
            </a:lvl3pPr>
            <a:lvl4pPr marL="1371600" indent="0">
              <a:lnSpc>
                <a:spcPct val="100000"/>
              </a:lnSpc>
              <a:buNone/>
              <a:defRPr lang="nl-NL" sz="1400" spc="50" baseline="0"/>
            </a:lvl4pPr>
            <a:lvl5pPr marL="1828800" indent="0">
              <a:lnSpc>
                <a:spcPct val="100000"/>
              </a:lnSpc>
              <a:buNone/>
              <a:defRPr lang="nl-NL" sz="1400" spc="50" baseline="0"/>
            </a:lvl5p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tekst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nl-NL" sz="200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marL="0" lvl="0" indent="0" algn="l" defTabSz="914400" rtl="0" eaLnBrk="1" latinLnBrk="0" hangingPunct="1">
              <a:lnSpc>
                <a:spcPct val="90000"/>
              </a:lnSpc>
              <a:spcBef>
                <a:spcPts val="1000"/>
              </a:spcBef>
              <a:buFont typeface="Arial" panose="020B0604020202020204" pitchFamily="34" charset="0"/>
              <a:buNone/>
            </a:pPr>
            <a:r>
              <a:rPr lang="nl-NL" noProof="0" dirty="0"/>
              <a:t>KLIK OM HOOFDTEKST TE BEWERKEN</a:t>
            </a:r>
          </a:p>
        </p:txBody>
      </p:sp>
      <p:sp>
        <p:nvSpPr>
          <p:cNvPr id="6" name="Tijdelijke aanduiding voor inhoud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7410173" y="3834606"/>
            <a:ext cx="3943627" cy="1997867"/>
          </a:xfrm>
        </p:spPr>
        <p:txBody>
          <a:bodyPr rtlCol="0">
            <a:normAutofit/>
          </a:bodyPr>
          <a:lstStyle>
            <a:lvl1pPr marL="0" indent="0">
              <a:lnSpc>
                <a:spcPct val="100000"/>
              </a:lnSpc>
              <a:buNone/>
              <a:defRPr lang="nl-NL" sz="1400" spc="50" baseline="0"/>
            </a:lvl1pPr>
            <a:lvl2pPr marL="457200" indent="0">
              <a:lnSpc>
                <a:spcPct val="100000"/>
              </a:lnSpc>
              <a:buNone/>
              <a:defRPr lang="nl-NL" sz="1400" spc="50" baseline="0"/>
            </a:lvl2pPr>
            <a:lvl3pPr marL="914400" indent="0">
              <a:lnSpc>
                <a:spcPct val="100000"/>
              </a:lnSpc>
              <a:buNone/>
              <a:defRPr lang="nl-NL" sz="1400" spc="50" baseline="0"/>
            </a:lvl3pPr>
            <a:lvl4pPr marL="1371600" indent="0">
              <a:lnSpc>
                <a:spcPct val="100000"/>
              </a:lnSpc>
              <a:buNone/>
              <a:defRPr lang="nl-NL" sz="1400" spc="50" baseline="0"/>
            </a:lvl4pPr>
            <a:lvl5pPr marL="1828800" indent="0">
              <a:lnSpc>
                <a:spcPct val="100000"/>
              </a:lnSpc>
              <a:buNone/>
              <a:defRPr lang="nl-NL" sz="1400" spc="50" baseline="0"/>
            </a:lvl5p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7" name="Tijdelijke aanduiding voor datum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lang="nl-NL" sz="900"/>
            </a:lvl1pPr>
          </a:lstStyle>
          <a:p>
            <a:pPr rtl="0"/>
            <a:r>
              <a:rPr lang="nl-NL" noProof="0" dirty="0"/>
              <a:t>20XX</a:t>
            </a:r>
          </a:p>
        </p:txBody>
      </p:sp>
      <p:sp>
        <p:nvSpPr>
          <p:cNvPr id="8" name="Tijdelijke aanduiding voor voettekst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lang="nl-NL" sz="900"/>
            </a:lvl1pPr>
          </a:lstStyle>
          <a:p>
            <a:pPr rtl="0"/>
            <a:r>
              <a:rPr lang="nl-NL" noProof="0" dirty="0"/>
              <a:t>PRESENTATIETITEL</a:t>
            </a:r>
          </a:p>
        </p:txBody>
      </p:sp>
      <p:sp>
        <p:nvSpPr>
          <p:cNvPr id="9" name="Tijdelijke aanduiding voor dianumm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lang="nl-NL" sz="900"/>
            </a:lvl1pPr>
          </a:lstStyle>
          <a:p>
            <a:pPr rtl="0"/>
            <a:fld id="{A49DFD55-3C28-40EF-9E31-A92D2E4017FF}" type="slidenum">
              <a:rPr lang="nl-NL" noProof="0" smtClean="0"/>
              <a:pPr rtl="0"/>
              <a:t>‹#›</a:t>
            </a:fld>
            <a:endParaRPr lang="nl-NL" noProof="0" dirty="0"/>
          </a:p>
        </p:txBody>
      </p:sp>
      <p:pic>
        <p:nvPicPr>
          <p:cNvPr id="11" name="Afbeelding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rie inhou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nl-NL" sz="2800" kern="1200" spc="150" baseline="0" dirty="0">
                <a:solidFill>
                  <a:schemeClr val="tx1"/>
                </a:solidFill>
                <a:latin typeface="+mj-lt"/>
                <a:ea typeface="+mj-ea"/>
                <a:cs typeface="+mj-cs"/>
              </a:defRPr>
            </a:lvl1pPr>
          </a:lstStyle>
          <a:p>
            <a:pPr rtl="0"/>
            <a:r>
              <a:rPr lang="nl-NL"/>
              <a:t>KLIK OM MASTER TITLE STIJL TE BEWERKEN</a:t>
            </a:r>
          </a:p>
        </p:txBody>
      </p:sp>
      <p:sp>
        <p:nvSpPr>
          <p:cNvPr id="3" name="Tijdelijke aanduiding voor tekst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nl-NL" sz="200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HOOFDTEKST TE BEWERKEN</a:t>
            </a:r>
          </a:p>
        </p:txBody>
      </p:sp>
      <p:sp>
        <p:nvSpPr>
          <p:cNvPr id="4" name="Tijdelijke aanduiding voor inhoud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rtlCol="0">
            <a:normAutofit/>
          </a:bodyPr>
          <a:lstStyle>
            <a:lvl1pPr marL="0" indent="0">
              <a:lnSpc>
                <a:spcPct val="100000"/>
              </a:lnSpc>
              <a:buNone/>
              <a:defRPr lang="nl-NL" sz="1400" spc="50" baseline="0"/>
            </a:lvl1pPr>
            <a:lvl2pPr marL="457200" indent="0">
              <a:lnSpc>
                <a:spcPct val="100000"/>
              </a:lnSpc>
              <a:buNone/>
              <a:defRPr lang="nl-NL" sz="1400" spc="50" baseline="0"/>
            </a:lvl2pPr>
            <a:lvl3pPr marL="914400" indent="0">
              <a:lnSpc>
                <a:spcPct val="100000"/>
              </a:lnSpc>
              <a:buNone/>
              <a:defRPr lang="nl-NL" sz="1400" spc="50" baseline="0"/>
            </a:lvl3pPr>
            <a:lvl4pPr marL="1371600" indent="0">
              <a:lnSpc>
                <a:spcPct val="100000"/>
              </a:lnSpc>
              <a:buNone/>
              <a:defRPr lang="nl-NL" sz="1400" spc="50" baseline="0"/>
            </a:lvl4pPr>
            <a:lvl5pPr marL="1828800" indent="0">
              <a:lnSpc>
                <a:spcPct val="100000"/>
              </a:lnSpc>
              <a:buNone/>
              <a:defRPr lang="nl-NL" sz="1400" spc="50" baseline="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5" name="Tijdelijke aanduiding voor tekst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nl-NL" sz="200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marL="0" lvl="0" indent="0" algn="l" defTabSz="914400" rtl="0" eaLnBrk="1" latinLnBrk="0" hangingPunct="1">
              <a:lnSpc>
                <a:spcPct val="90000"/>
              </a:lnSpc>
              <a:spcBef>
                <a:spcPts val="1000"/>
              </a:spcBef>
              <a:buFont typeface="Arial" panose="020B0604020202020204" pitchFamily="34" charset="0"/>
              <a:buNone/>
            </a:pPr>
            <a:r>
              <a:rPr lang="nl-NL"/>
              <a:t>KLIK OM HOOFDTEKST TE BEWERKEN</a:t>
            </a:r>
          </a:p>
        </p:txBody>
      </p:sp>
      <p:sp>
        <p:nvSpPr>
          <p:cNvPr id="6" name="Tijdelijke aanduiding voor inhoud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rtlCol="0">
            <a:normAutofit/>
          </a:bodyPr>
          <a:lstStyle>
            <a:lvl1pPr marL="0" indent="0">
              <a:lnSpc>
                <a:spcPct val="100000"/>
              </a:lnSpc>
              <a:buNone/>
              <a:defRPr lang="nl-NL" sz="1400" spc="50" baseline="0"/>
            </a:lvl1pPr>
            <a:lvl2pPr marL="457200" indent="0">
              <a:lnSpc>
                <a:spcPct val="100000"/>
              </a:lnSpc>
              <a:buNone/>
              <a:defRPr lang="nl-NL" sz="1400" spc="50" baseline="0"/>
            </a:lvl2pPr>
            <a:lvl3pPr marL="914400" indent="0">
              <a:lnSpc>
                <a:spcPct val="100000"/>
              </a:lnSpc>
              <a:buNone/>
              <a:defRPr lang="nl-NL" sz="1400" spc="50" baseline="0"/>
            </a:lvl3pPr>
            <a:lvl4pPr marL="1371600" indent="0">
              <a:lnSpc>
                <a:spcPct val="100000"/>
              </a:lnSpc>
              <a:buNone/>
              <a:defRPr lang="nl-NL" sz="1400" spc="50" baseline="0"/>
            </a:lvl4pPr>
            <a:lvl5pPr marL="1828800" indent="0">
              <a:lnSpc>
                <a:spcPct val="100000"/>
              </a:lnSpc>
              <a:buNone/>
              <a:defRPr lang="nl-NL" sz="1400" spc="50" baseline="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21" name="Tijdelijke aanduiding voor tekst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nl-NL" sz="200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HOOFDTEKST TE BEWERKEN</a:t>
            </a:r>
          </a:p>
        </p:txBody>
      </p:sp>
      <p:sp>
        <p:nvSpPr>
          <p:cNvPr id="22" name="Tijdelijke aanduiding voor inhoud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rtlCol="0">
            <a:normAutofit/>
          </a:bodyPr>
          <a:lstStyle>
            <a:lvl1pPr marL="0" indent="0">
              <a:lnSpc>
                <a:spcPct val="100000"/>
              </a:lnSpc>
              <a:buNone/>
              <a:defRPr lang="nl-NL" sz="1400" spc="50" baseline="0"/>
            </a:lvl1pPr>
            <a:lvl2pPr marL="457200" indent="0">
              <a:lnSpc>
                <a:spcPct val="100000"/>
              </a:lnSpc>
              <a:buNone/>
              <a:defRPr lang="nl-NL" sz="1400" spc="50" baseline="0"/>
            </a:lvl2pPr>
            <a:lvl3pPr marL="914400" indent="0">
              <a:lnSpc>
                <a:spcPct val="100000"/>
              </a:lnSpc>
              <a:buNone/>
              <a:defRPr lang="nl-NL" sz="1400" spc="50" baseline="0"/>
            </a:lvl3pPr>
            <a:lvl4pPr marL="1371600" indent="0">
              <a:lnSpc>
                <a:spcPct val="100000"/>
              </a:lnSpc>
              <a:buNone/>
              <a:defRPr lang="nl-NL" sz="1400" spc="50" baseline="0"/>
            </a:lvl4pPr>
            <a:lvl5pPr marL="1828800" indent="0">
              <a:lnSpc>
                <a:spcPct val="100000"/>
              </a:lnSpc>
              <a:buNone/>
              <a:defRPr lang="nl-NL" sz="1400" spc="50" baseline="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7" name="Tijdelijke aanduiding voor datum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lang="nl-NL" sz="900"/>
            </a:lvl1pPr>
          </a:lstStyle>
          <a:p>
            <a:pPr rtl="0"/>
            <a:r>
              <a:rPr lang="nl-NL"/>
              <a:t>20XX</a:t>
            </a:r>
          </a:p>
        </p:txBody>
      </p:sp>
      <p:sp>
        <p:nvSpPr>
          <p:cNvPr id="8" name="Tijdelijke aanduiding voor voettekst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lang="nl-NL" sz="900"/>
            </a:lvl1pPr>
          </a:lstStyle>
          <a:p>
            <a:pPr rtl="0"/>
            <a:r>
              <a:rPr lang="nl-NL"/>
              <a:t>PRESENTATIETITEL</a:t>
            </a:r>
          </a:p>
        </p:txBody>
      </p:sp>
      <p:sp>
        <p:nvSpPr>
          <p:cNvPr id="9" name="Tijdelijke aanduiding voor dianumm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lang="nl-NL" sz="900"/>
            </a:lvl1pPr>
          </a:lstStyle>
          <a:p>
            <a:pPr rtl="0"/>
            <a:fld id="{A49DFD55-3C28-40EF-9E31-A92D2E4017FF}" type="slidenum">
              <a:rPr lang="nl-NL" smtClean="0"/>
              <a:pPr rtl="0"/>
              <a:t>‹#›</a:t>
            </a:fld>
            <a:endParaRPr lang="nl-NL" dirty="0"/>
          </a:p>
        </p:txBody>
      </p:sp>
      <p:grpSp>
        <p:nvGrpSpPr>
          <p:cNvPr id="10" name="Groe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Rechte verbindingslijn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nl-NL" sz="2800" kern="1200" spc="150" baseline="0" dirty="0">
                <a:solidFill>
                  <a:schemeClr val="tx1"/>
                </a:solidFill>
                <a:latin typeface="+mj-lt"/>
                <a:ea typeface="+mj-ea"/>
                <a:cs typeface="+mj-cs"/>
              </a:defRPr>
            </a:lvl1pPr>
          </a:lstStyle>
          <a:p>
            <a:pPr rtl="0"/>
            <a:r>
              <a:rPr lang="nl-NL"/>
              <a:t>KLIK OM MASTER TITLE STIJL TE BEWERKEN</a:t>
            </a:r>
          </a:p>
        </p:txBody>
      </p:sp>
      <p:sp>
        <p:nvSpPr>
          <p:cNvPr id="3" name="Tijdelijke aanduiding voor tekst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rtlCol="0">
            <a:normAutofit/>
          </a:bodyPr>
          <a:lstStyle>
            <a:lvl1pPr marL="0" indent="0">
              <a:lnSpc>
                <a:spcPct val="100000"/>
              </a:lnSpc>
              <a:buNone/>
              <a:defRPr lang="nl-NL" sz="1400" spc="50" baseline="0">
                <a:solidFill>
                  <a:schemeClr val="tx1"/>
                </a:solidFill>
              </a:defRPr>
            </a:lvl1pPr>
            <a:lvl2pPr marL="457200" indent="0">
              <a:buNone/>
              <a:defRPr lang="nl-NL" sz="2000">
                <a:solidFill>
                  <a:schemeClr val="tx1">
                    <a:tint val="75000"/>
                  </a:schemeClr>
                </a:solidFill>
              </a:defRPr>
            </a:lvl2pPr>
            <a:lvl3pPr marL="914400" indent="0">
              <a:buNone/>
              <a:defRPr lang="nl-NL" sz="1800">
                <a:solidFill>
                  <a:schemeClr val="tx1">
                    <a:tint val="75000"/>
                  </a:schemeClr>
                </a:solidFill>
              </a:defRPr>
            </a:lvl3pPr>
            <a:lvl4pPr marL="1371600" indent="0">
              <a:buNone/>
              <a:defRPr lang="nl-NL" sz="1600">
                <a:solidFill>
                  <a:schemeClr val="tx1">
                    <a:tint val="75000"/>
                  </a:schemeClr>
                </a:solidFill>
              </a:defRPr>
            </a:lvl4pPr>
            <a:lvl5pPr marL="1828800" indent="0">
              <a:buNone/>
              <a:defRPr lang="nl-NL" sz="1600">
                <a:solidFill>
                  <a:schemeClr val="tx1">
                    <a:tint val="75000"/>
                  </a:schemeClr>
                </a:solidFill>
              </a:defRPr>
            </a:lvl5pPr>
            <a:lvl6pPr marL="2286000" indent="0">
              <a:buNone/>
              <a:defRPr lang="nl-NL" sz="1600">
                <a:solidFill>
                  <a:schemeClr val="tx1">
                    <a:tint val="75000"/>
                  </a:schemeClr>
                </a:solidFill>
              </a:defRPr>
            </a:lvl6pPr>
            <a:lvl7pPr marL="2743200" indent="0">
              <a:buNone/>
              <a:defRPr lang="nl-NL" sz="1600">
                <a:solidFill>
                  <a:schemeClr val="tx1">
                    <a:tint val="75000"/>
                  </a:schemeClr>
                </a:solidFill>
              </a:defRPr>
            </a:lvl7pPr>
            <a:lvl8pPr marL="3200400" indent="0">
              <a:buNone/>
              <a:defRPr lang="nl-NL" sz="1600">
                <a:solidFill>
                  <a:schemeClr val="tx1">
                    <a:tint val="75000"/>
                  </a:schemeClr>
                </a:solidFill>
              </a:defRPr>
            </a:lvl8pPr>
            <a:lvl9pPr marL="3657600" indent="0">
              <a:buNone/>
              <a:defRPr lang="nl-NL" sz="1600">
                <a:solidFill>
                  <a:schemeClr val="tx1">
                    <a:tint val="75000"/>
                  </a:schemeClr>
                </a:solidFill>
              </a:defRPr>
            </a:lvl9pPr>
          </a:lstStyle>
          <a:p>
            <a:pPr lvl="0" rtl="0"/>
            <a:r>
              <a:rPr lang="nl-NL"/>
              <a:t>Klikken om de tekststijl van het model te bewerken</a:t>
            </a:r>
          </a:p>
        </p:txBody>
      </p:sp>
      <p:grpSp>
        <p:nvGrpSpPr>
          <p:cNvPr id="4" name="Groe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Rechte verbindingslijn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ijdelijke aanduiding voor datum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lang="nl-NL" sz="900"/>
            </a:lvl1pPr>
          </a:lstStyle>
          <a:p>
            <a:pPr rtl="0"/>
            <a:r>
              <a:rPr lang="nl-NL"/>
              <a:t>20XX</a:t>
            </a:r>
          </a:p>
        </p:txBody>
      </p:sp>
      <p:sp>
        <p:nvSpPr>
          <p:cNvPr id="22" name="Tijdelijke aanduiding voor voettekst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lang="nl-NL" sz="900"/>
            </a:lvl1pPr>
          </a:lstStyle>
          <a:p>
            <a:pPr rtl="0"/>
            <a:r>
              <a:rPr lang="nl-NL"/>
              <a:t>PRESENTATIETITEL</a:t>
            </a:r>
          </a:p>
        </p:txBody>
      </p:sp>
      <p:sp>
        <p:nvSpPr>
          <p:cNvPr id="24" name="Tijdelijke aanduiding voor dianumm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lang="nl-NL" sz="900"/>
            </a:lvl1pPr>
          </a:lstStyle>
          <a:p>
            <a:pPr rtl="0"/>
            <a:fld id="{A49DFD55-3C28-40EF-9E31-A92D2E4017FF}" type="slidenum">
              <a:rPr lang="nl-NL" smtClean="0"/>
              <a:pPr rtl="0"/>
              <a:t>‹#›</a:t>
            </a:fld>
            <a:endParaRPr lang="nl-NL"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Afsluiting">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lang="nl-NL" sz="3600" spc="150" baseline="0">
                <a:solidFill>
                  <a:schemeClr val="bg1"/>
                </a:solidFill>
              </a:defRPr>
            </a:lvl1pPr>
          </a:lstStyle>
          <a:p>
            <a:pPr rtl="0"/>
            <a:r>
              <a:rPr lang="nl-NL"/>
              <a:t>KLIKKEN OM TITELSTIJL VAN MODEL TE BEWERKEN</a:t>
            </a:r>
          </a:p>
        </p:txBody>
      </p:sp>
      <p:sp>
        <p:nvSpPr>
          <p:cNvPr id="3" name="Subtitel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rtlCol="0">
            <a:normAutofit/>
          </a:bodyPr>
          <a:lstStyle>
            <a:lvl1pPr marL="0" indent="0" algn="l">
              <a:lnSpc>
                <a:spcPct val="150000"/>
              </a:lnSpc>
              <a:buNone/>
              <a:defRPr lang="nl-NL" sz="1400" spc="50" baseline="0">
                <a:solidFill>
                  <a:schemeClr val="bg1"/>
                </a:solidFill>
              </a:defRPr>
            </a:lvl1pPr>
            <a:lvl2pPr marL="457200" indent="0" algn="ctr">
              <a:buNone/>
              <a:defRPr lang="nl-NL" sz="2000"/>
            </a:lvl2pPr>
            <a:lvl3pPr marL="914400" indent="0" algn="ctr">
              <a:buNone/>
              <a:defRPr lang="nl-NL" sz="1800"/>
            </a:lvl3pPr>
            <a:lvl4pPr marL="1371600" indent="0" algn="ctr">
              <a:buNone/>
              <a:defRPr lang="nl-NL" sz="1600"/>
            </a:lvl4pPr>
            <a:lvl5pPr marL="1828800" indent="0" algn="ctr">
              <a:buNone/>
              <a:defRPr lang="nl-NL" sz="1600"/>
            </a:lvl5pPr>
            <a:lvl6pPr marL="2286000" indent="0" algn="ctr">
              <a:buNone/>
              <a:defRPr lang="nl-NL" sz="1600"/>
            </a:lvl6pPr>
            <a:lvl7pPr marL="2743200" indent="0" algn="ctr">
              <a:buNone/>
              <a:defRPr lang="nl-NL" sz="1600"/>
            </a:lvl7pPr>
            <a:lvl8pPr marL="3200400" indent="0" algn="ctr">
              <a:buNone/>
              <a:defRPr lang="nl-NL" sz="1600"/>
            </a:lvl8pPr>
            <a:lvl9pPr marL="3657600" indent="0" algn="ctr">
              <a:buNone/>
              <a:defRPr lang="nl-NL" sz="1600"/>
            </a:lvl9pPr>
          </a:lstStyle>
          <a:p>
            <a:pPr rtl="0"/>
            <a:r>
              <a:rPr lang="nl-NL"/>
              <a:t>Klikken om de ondertitelstijl van het model te bewerken</a:t>
            </a:r>
          </a:p>
        </p:txBody>
      </p:sp>
      <p:pic>
        <p:nvPicPr>
          <p:cNvPr id="6" name="Afbeelding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Tijdelijke aanduiding voor datum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lang="nl-NL" sz="900"/>
            </a:lvl1pPr>
          </a:lstStyle>
          <a:p>
            <a:pPr rtl="0"/>
            <a:r>
              <a:rPr lang="nl-NL"/>
              <a:t>20XX</a:t>
            </a:r>
          </a:p>
        </p:txBody>
      </p:sp>
      <p:sp>
        <p:nvSpPr>
          <p:cNvPr id="10" name="Tijdelijke aanduiding voor voettekst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lang="nl-NL" sz="900"/>
            </a:lvl1pPr>
          </a:lstStyle>
          <a:p>
            <a:pPr rtl="0"/>
            <a:r>
              <a:rPr lang="nl-NL"/>
              <a:t>PRESENTATIETITEL</a:t>
            </a:r>
          </a:p>
        </p:txBody>
      </p:sp>
      <p:sp>
        <p:nvSpPr>
          <p:cNvPr id="11" name="Tijdelijke aanduiding voor dianumm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lang="nl-NL" sz="900"/>
            </a:lvl1pPr>
          </a:lstStyle>
          <a:p>
            <a:pPr rtl="0"/>
            <a:fld id="{A49DFD55-3C28-40EF-9E31-A92D2E4017FF}" type="slidenum">
              <a:rPr lang="nl-NL" smtClean="0"/>
              <a:pPr rtl="0"/>
              <a:t>‹#›</a:t>
            </a:fld>
            <a:endParaRPr lang="nl-NL"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el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rtlCol="0" anchor="b">
            <a:normAutofit/>
          </a:bodyPr>
          <a:lstStyle>
            <a:lvl1pPr>
              <a:defRPr lang="nl-NL" sz="2800" spc="150" baseline="0">
                <a:solidFill>
                  <a:schemeClr val="bg1"/>
                </a:solidFill>
              </a:defRPr>
            </a:lvl1pPr>
          </a:lstStyle>
          <a:p>
            <a:pPr rtl="0"/>
            <a:r>
              <a:rPr lang="nl-NL"/>
              <a:t>KLIKKEN OM TITELSTIJL VAN MODEL TE BEWERKEN</a:t>
            </a:r>
          </a:p>
        </p:txBody>
      </p:sp>
      <p:sp>
        <p:nvSpPr>
          <p:cNvPr id="3" name="Tijdelijke aanduiding voor inhoud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rtlCol="0">
            <a:normAutofit/>
          </a:bodyPr>
          <a:lstStyle>
            <a:lvl1pPr marL="0" indent="0">
              <a:lnSpc>
                <a:spcPct val="150000"/>
              </a:lnSpc>
              <a:buNone/>
              <a:defRPr lang="nl-NL" sz="1400">
                <a:solidFill>
                  <a:schemeClr val="bg1"/>
                </a:solidFill>
              </a:defRPr>
            </a:lvl1pPr>
            <a:lvl2pPr marL="457200" indent="0">
              <a:lnSpc>
                <a:spcPct val="150000"/>
              </a:lnSpc>
              <a:buNone/>
              <a:defRPr lang="nl-NL" sz="1400">
                <a:solidFill>
                  <a:schemeClr val="bg1"/>
                </a:solidFill>
              </a:defRPr>
            </a:lvl2pPr>
            <a:lvl3pPr marL="914400" indent="0">
              <a:lnSpc>
                <a:spcPct val="150000"/>
              </a:lnSpc>
              <a:buNone/>
              <a:defRPr lang="nl-NL" sz="1400">
                <a:solidFill>
                  <a:schemeClr val="bg1"/>
                </a:solidFill>
              </a:defRPr>
            </a:lvl3pPr>
            <a:lvl4pPr marL="1371600" indent="0">
              <a:lnSpc>
                <a:spcPct val="150000"/>
              </a:lnSpc>
              <a:buNone/>
              <a:defRPr lang="nl-NL" sz="1400">
                <a:solidFill>
                  <a:schemeClr val="bg1"/>
                </a:solidFill>
              </a:defRPr>
            </a:lvl4pPr>
            <a:lvl5pPr marL="1828800" indent="0">
              <a:lnSpc>
                <a:spcPct val="150000"/>
              </a:lnSpc>
              <a:buNone/>
              <a:defRPr lang="nl-NL" sz="1400">
                <a:solidFill>
                  <a:schemeClr val="bg1"/>
                </a:solidFill>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datum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lang="nl-NL" sz="900"/>
            </a:lvl1pPr>
          </a:lstStyle>
          <a:p>
            <a:pPr rtl="0"/>
            <a:r>
              <a:rPr lang="nl-NL"/>
              <a:t>20XX</a:t>
            </a:r>
          </a:p>
        </p:txBody>
      </p:sp>
      <p:sp>
        <p:nvSpPr>
          <p:cNvPr id="5" name="Tijdelijke aanduiding voor voettekst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lang="nl-NL" sz="900"/>
            </a:lvl1pPr>
          </a:lstStyle>
          <a:p>
            <a:pPr rtl="0"/>
            <a:r>
              <a:rPr lang="nl-NL"/>
              <a:t>PRESENTATIETITEL</a:t>
            </a:r>
          </a:p>
        </p:txBody>
      </p:sp>
      <p:sp>
        <p:nvSpPr>
          <p:cNvPr id="6" name="Tijdelijke aanduiding voor dianumm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lang="nl-NL" sz="900"/>
            </a:lvl1pPr>
          </a:lstStyle>
          <a:p>
            <a:pPr rtl="0"/>
            <a:fld id="{A49DFD55-3C28-40EF-9E31-A92D2E4017FF}" type="slidenum">
              <a:rPr lang="nl-NL" smtClean="0"/>
              <a:pPr rtl="0"/>
              <a:t>‹#›</a:t>
            </a:fld>
            <a:endParaRPr lang="nl-NL"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nl-NL" sz="2800" kern="1200" spc="150" baseline="0" dirty="0">
                <a:solidFill>
                  <a:schemeClr val="tx1"/>
                </a:solidFill>
                <a:latin typeface="+mj-lt"/>
                <a:ea typeface="+mj-ea"/>
                <a:cs typeface="+mj-cs"/>
              </a:defRPr>
            </a:lvl1pPr>
          </a:lstStyle>
          <a:p>
            <a:pPr rtl="0"/>
            <a:r>
              <a:rPr lang="nl-NL"/>
              <a:t>KLIK OM MASTER TITLE STIJL TE BEWERKEN</a:t>
            </a:r>
          </a:p>
        </p:txBody>
      </p:sp>
      <p:sp>
        <p:nvSpPr>
          <p:cNvPr id="3" name="Tijdelijke aanduiding voor tekst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rtlCol="0">
            <a:normAutofit/>
          </a:bodyPr>
          <a:lstStyle>
            <a:lvl1pPr marL="0" indent="0">
              <a:lnSpc>
                <a:spcPct val="100000"/>
              </a:lnSpc>
              <a:buNone/>
              <a:defRPr lang="nl-NL" sz="1400" spc="50" baseline="0">
                <a:solidFill>
                  <a:schemeClr val="tx1"/>
                </a:solidFill>
              </a:defRPr>
            </a:lvl1pPr>
            <a:lvl2pPr marL="457200" indent="0">
              <a:buNone/>
              <a:defRPr lang="nl-NL" sz="2000">
                <a:solidFill>
                  <a:schemeClr val="tx1">
                    <a:tint val="75000"/>
                  </a:schemeClr>
                </a:solidFill>
              </a:defRPr>
            </a:lvl2pPr>
            <a:lvl3pPr marL="914400" indent="0">
              <a:buNone/>
              <a:defRPr lang="nl-NL" sz="1800">
                <a:solidFill>
                  <a:schemeClr val="tx1">
                    <a:tint val="75000"/>
                  </a:schemeClr>
                </a:solidFill>
              </a:defRPr>
            </a:lvl3pPr>
            <a:lvl4pPr marL="1371600" indent="0">
              <a:buNone/>
              <a:defRPr lang="nl-NL" sz="1600">
                <a:solidFill>
                  <a:schemeClr val="tx1">
                    <a:tint val="75000"/>
                  </a:schemeClr>
                </a:solidFill>
              </a:defRPr>
            </a:lvl4pPr>
            <a:lvl5pPr marL="1828800" indent="0">
              <a:buNone/>
              <a:defRPr lang="nl-NL" sz="1600">
                <a:solidFill>
                  <a:schemeClr val="tx1">
                    <a:tint val="75000"/>
                  </a:schemeClr>
                </a:solidFill>
              </a:defRPr>
            </a:lvl5pPr>
            <a:lvl6pPr marL="2286000" indent="0">
              <a:buNone/>
              <a:defRPr lang="nl-NL" sz="1600">
                <a:solidFill>
                  <a:schemeClr val="tx1">
                    <a:tint val="75000"/>
                  </a:schemeClr>
                </a:solidFill>
              </a:defRPr>
            </a:lvl6pPr>
            <a:lvl7pPr marL="2743200" indent="0">
              <a:buNone/>
              <a:defRPr lang="nl-NL" sz="1600">
                <a:solidFill>
                  <a:schemeClr val="tx1">
                    <a:tint val="75000"/>
                  </a:schemeClr>
                </a:solidFill>
              </a:defRPr>
            </a:lvl7pPr>
            <a:lvl8pPr marL="3200400" indent="0">
              <a:buNone/>
              <a:defRPr lang="nl-NL" sz="1600">
                <a:solidFill>
                  <a:schemeClr val="tx1">
                    <a:tint val="75000"/>
                  </a:schemeClr>
                </a:solidFill>
              </a:defRPr>
            </a:lvl8pPr>
            <a:lvl9pPr marL="3657600" indent="0">
              <a:buNone/>
              <a:defRPr lang="nl-NL" sz="1600">
                <a:solidFill>
                  <a:schemeClr val="tx1">
                    <a:tint val="75000"/>
                  </a:schemeClr>
                </a:solidFill>
              </a:defRPr>
            </a:lvl9pPr>
          </a:lstStyle>
          <a:p>
            <a:pPr lvl="0" rtl="0"/>
            <a:r>
              <a:rPr lang="nl-NL"/>
              <a:t>Klikken om de tekststijl van het model te bewerken</a:t>
            </a:r>
          </a:p>
        </p:txBody>
      </p:sp>
      <p:sp>
        <p:nvSpPr>
          <p:cNvPr id="4" name="Tijdelijke aanduiding voor datum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rtlCol="0"/>
          <a:lstStyle>
            <a:lvl1pPr>
              <a:defRPr lang="nl-NL" sz="900"/>
            </a:lvl1pPr>
          </a:lstStyle>
          <a:p>
            <a:pPr rtl="0"/>
            <a:r>
              <a:rPr lang="nl-NL"/>
              <a:t>20XX</a:t>
            </a:r>
          </a:p>
        </p:txBody>
      </p:sp>
      <p:sp>
        <p:nvSpPr>
          <p:cNvPr id="5" name="Tijdelijke aanduiding voor voettekst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rtlCol="0"/>
          <a:lstStyle>
            <a:lvl1pPr>
              <a:defRPr lang="nl-NL" sz="900"/>
            </a:lvl1pPr>
          </a:lstStyle>
          <a:p>
            <a:pPr rtl="0"/>
            <a:r>
              <a:rPr lang="nl-NL"/>
              <a:t>PRESENTATIETITEL</a:t>
            </a:r>
          </a:p>
        </p:txBody>
      </p:sp>
      <p:sp>
        <p:nvSpPr>
          <p:cNvPr id="6" name="Tijdelijke aanduiding voor dianumm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rtlCol="0"/>
          <a:lstStyle>
            <a:lvl1pPr>
              <a:defRPr lang="nl-NL" sz="900"/>
            </a:lvl1pPr>
          </a:lstStyle>
          <a:p>
            <a:pPr rtl="0"/>
            <a:fld id="{A49DFD55-3C28-40EF-9E31-A92D2E4017FF}" type="slidenum">
              <a:rPr lang="nl-NL" smtClean="0"/>
              <a:pPr rtl="0"/>
              <a:t>‹#›</a:t>
            </a:fld>
            <a:endParaRPr lang="nl-NL" dirty="0"/>
          </a:p>
        </p:txBody>
      </p:sp>
      <p:grpSp>
        <p:nvGrpSpPr>
          <p:cNvPr id="7" name="Groe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Rechte verbindingslijn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e-eind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rtlCol="0" anchor="b">
            <a:noAutofit/>
          </a:bodyPr>
          <a:lstStyle>
            <a:lvl1pPr algn="l">
              <a:defRPr lang="nl-NL" sz="3600" spc="150" baseline="0">
                <a:solidFill>
                  <a:schemeClr val="bg1"/>
                </a:solidFill>
              </a:defRPr>
            </a:lvl1pPr>
          </a:lstStyle>
          <a:p>
            <a:pPr rtl="0"/>
            <a:r>
              <a:rPr lang="nl-NL"/>
              <a:t>KLIKKEN OM TITELSTIJL VAN MODEL TE BEWERKEN</a:t>
            </a:r>
          </a:p>
        </p:txBody>
      </p:sp>
      <p:sp>
        <p:nvSpPr>
          <p:cNvPr id="3" name="Subtitel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rtlCol="0">
            <a:normAutofit/>
          </a:bodyPr>
          <a:lstStyle>
            <a:lvl1pPr marL="0" indent="0" algn="l">
              <a:buNone/>
              <a:defRPr lang="nl-NL" sz="1600">
                <a:solidFill>
                  <a:schemeClr val="bg1"/>
                </a:solidFill>
              </a:defRPr>
            </a:lvl1pPr>
            <a:lvl2pPr marL="457200" indent="0" algn="ctr">
              <a:buNone/>
              <a:defRPr lang="nl-NL" sz="2000"/>
            </a:lvl2pPr>
            <a:lvl3pPr marL="914400" indent="0" algn="ctr">
              <a:buNone/>
              <a:defRPr lang="nl-NL" sz="1800"/>
            </a:lvl3pPr>
            <a:lvl4pPr marL="1371600" indent="0" algn="ctr">
              <a:buNone/>
              <a:defRPr lang="nl-NL" sz="1600"/>
            </a:lvl4pPr>
            <a:lvl5pPr marL="1828800" indent="0" algn="ctr">
              <a:buNone/>
              <a:defRPr lang="nl-NL" sz="1600"/>
            </a:lvl5pPr>
            <a:lvl6pPr marL="2286000" indent="0" algn="ctr">
              <a:buNone/>
              <a:defRPr lang="nl-NL" sz="1600"/>
            </a:lvl6pPr>
            <a:lvl7pPr marL="2743200" indent="0" algn="ctr">
              <a:buNone/>
              <a:defRPr lang="nl-NL" sz="1600"/>
            </a:lvl7pPr>
            <a:lvl8pPr marL="3200400" indent="0" algn="ctr">
              <a:buNone/>
              <a:defRPr lang="nl-NL" sz="1600"/>
            </a:lvl8pPr>
            <a:lvl9pPr marL="3657600" indent="0" algn="ctr">
              <a:buNone/>
              <a:defRPr lang="nl-NL" sz="1600"/>
            </a:lvl9pPr>
          </a:lstStyle>
          <a:p>
            <a:pPr rtl="0"/>
            <a:r>
              <a:rPr lang="nl-NL"/>
              <a:t>Klikken om de ondertitelstijl van het model te bewerken</a:t>
            </a:r>
          </a:p>
        </p:txBody>
      </p:sp>
      <p:pic>
        <p:nvPicPr>
          <p:cNvPr id="5" name="Afbeelding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nl-NL" sz="2800" kern="1200" spc="150" baseline="0" dirty="0">
                <a:solidFill>
                  <a:schemeClr val="tx1"/>
                </a:solidFill>
                <a:latin typeface="+mj-lt"/>
                <a:ea typeface="+mj-ea"/>
                <a:cs typeface="+mj-cs"/>
              </a:defRPr>
            </a:lvl1pPr>
          </a:lstStyle>
          <a:p>
            <a:pPr rtl="0"/>
            <a:r>
              <a:rPr lang="nl-NL"/>
              <a:t>KLIK OM DE TITELSTIJL VAN HET MODEL TE BEWERKEN</a:t>
            </a:r>
          </a:p>
        </p:txBody>
      </p:sp>
      <p:sp>
        <p:nvSpPr>
          <p:cNvPr id="3" name="Tijdelijke aanduiding voor datum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lang="nl-NL" sz="900"/>
            </a:lvl1pPr>
          </a:lstStyle>
          <a:p>
            <a:pPr rtl="0"/>
            <a:r>
              <a:rPr lang="nl-NL"/>
              <a:t>20XX</a:t>
            </a:r>
          </a:p>
        </p:txBody>
      </p:sp>
      <p:sp>
        <p:nvSpPr>
          <p:cNvPr id="4" name="Tijdelijke aanduiding voor voettekst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lang="nl-NL" sz="900"/>
            </a:lvl1pPr>
          </a:lstStyle>
          <a:p>
            <a:pPr rtl="0"/>
            <a:r>
              <a:rPr lang="nl-NL"/>
              <a:t>PRESENTATIETITEL</a:t>
            </a:r>
          </a:p>
        </p:txBody>
      </p:sp>
      <p:sp>
        <p:nvSpPr>
          <p:cNvPr id="5" name="Tijdelijke aanduiding voor dianumm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lang="nl-NL" sz="900"/>
            </a:lvl1pPr>
          </a:lstStyle>
          <a:p>
            <a:pPr rtl="0"/>
            <a:fld id="{A49DFD55-3C28-40EF-9E31-A92D2E4017FF}" type="slidenum">
              <a:rPr lang="nl-NL" smtClean="0"/>
              <a:pPr rtl="0"/>
              <a:t>‹#›</a:t>
            </a:fld>
            <a:endParaRPr lang="nl-NL" dirty="0"/>
          </a:p>
        </p:txBody>
      </p:sp>
      <p:sp>
        <p:nvSpPr>
          <p:cNvPr id="7" name="Tijdelijke aanduiding voor grafiek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rtlCol="0"/>
          <a:lstStyle>
            <a:defPPr>
              <a:defRPr lang="nl-NL"/>
            </a:defPPr>
          </a:lstStyle>
          <a:p>
            <a:pPr rtl="0"/>
            <a:r>
              <a:rPr lang="nl-NL"/>
              <a:t>Klik op het pictogram als u een grafiek wilt toevoegen</a:t>
            </a:r>
            <a:endParaRPr lang="nl-NL"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fel">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nl-NL" sz="2800" kern="1200" spc="150" baseline="0" dirty="0">
                <a:solidFill>
                  <a:schemeClr val="tx1"/>
                </a:solidFill>
                <a:latin typeface="+mj-lt"/>
                <a:ea typeface="+mj-ea"/>
                <a:cs typeface="+mj-cs"/>
              </a:defRPr>
            </a:lvl1pPr>
          </a:lstStyle>
          <a:p>
            <a:pPr rtl="0"/>
            <a:r>
              <a:rPr lang="nl-NL"/>
              <a:t>KLIK OM DE TITELSTIJL VAN HET MODEL TE BEWERKEN</a:t>
            </a:r>
          </a:p>
        </p:txBody>
      </p:sp>
      <p:sp>
        <p:nvSpPr>
          <p:cNvPr id="8" name="Tijdelijke aanduiding voor tabel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rtlCol="0"/>
          <a:lstStyle>
            <a:defPPr>
              <a:defRPr lang="nl-NL"/>
            </a:defPPr>
          </a:lstStyle>
          <a:p>
            <a:pPr rtl="0"/>
            <a:r>
              <a:rPr lang="nl-NL"/>
              <a:t>Klik op het pictogram als u een tabel wilt toevoegen</a:t>
            </a:r>
            <a:endParaRPr lang="nl-NL" dirty="0"/>
          </a:p>
        </p:txBody>
      </p:sp>
      <p:sp>
        <p:nvSpPr>
          <p:cNvPr id="3" name="Tijdelijke aanduiding voor datum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lang="nl-NL" sz="900"/>
            </a:lvl1pPr>
          </a:lstStyle>
          <a:p>
            <a:pPr rtl="0"/>
            <a:r>
              <a:rPr lang="nl-NL"/>
              <a:t>20XX</a:t>
            </a:r>
          </a:p>
        </p:txBody>
      </p:sp>
      <p:sp>
        <p:nvSpPr>
          <p:cNvPr id="4" name="Tijdelijke aanduiding voor voettekst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lang="nl-NL" sz="900"/>
            </a:lvl1pPr>
          </a:lstStyle>
          <a:p>
            <a:pPr rtl="0"/>
            <a:r>
              <a:rPr lang="nl-NL"/>
              <a:t>PRESENTATIETITEL</a:t>
            </a:r>
          </a:p>
        </p:txBody>
      </p:sp>
      <p:sp>
        <p:nvSpPr>
          <p:cNvPr id="5" name="Tijdelijke aanduiding voor dianumm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lang="nl-NL" sz="900"/>
            </a:lvl1pPr>
          </a:lstStyle>
          <a:p>
            <a:pPr rtl="0"/>
            <a:fld id="{A49DFD55-3C28-40EF-9E31-A92D2E4017FF}" type="slidenum">
              <a:rPr lang="nl-NL" smtClean="0"/>
              <a:pPr rtl="0"/>
              <a:t>‹#›</a:t>
            </a:fld>
            <a:endParaRPr lang="nl-NL"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el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rtlCol="0" anchor="b">
            <a:normAutofit/>
          </a:bodyPr>
          <a:lstStyle>
            <a:lvl1pPr>
              <a:defRPr lang="nl-NL" sz="2800" kern="1200" spc="150" baseline="0" dirty="0">
                <a:solidFill>
                  <a:schemeClr val="tx1"/>
                </a:solidFill>
                <a:latin typeface="+mj-lt"/>
                <a:ea typeface="+mj-ea"/>
                <a:cs typeface="+mj-cs"/>
              </a:defRPr>
            </a:lvl1pPr>
          </a:lstStyle>
          <a:p>
            <a:pPr rtl="0"/>
            <a:r>
              <a:rPr lang="nl-NL"/>
              <a:t>KLIKKEN OM TITELSTIJL VAN MODEL TE BEWERKEN</a:t>
            </a:r>
          </a:p>
        </p:txBody>
      </p:sp>
      <p:sp>
        <p:nvSpPr>
          <p:cNvPr id="10" name="Subtitel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rtlCol="0" anchor="b">
            <a:normAutofit/>
          </a:bodyPr>
          <a:lstStyle>
            <a:lvl1pPr marL="0" indent="0" algn="l">
              <a:buNone/>
              <a:defRPr lang="nl-NL" sz="1600">
                <a:solidFill>
                  <a:schemeClr val="bg2">
                    <a:lumMod val="50000"/>
                  </a:schemeClr>
                </a:solidFill>
              </a:defRPr>
            </a:lvl1pPr>
            <a:lvl2pPr marL="457200" indent="0" algn="ctr">
              <a:buNone/>
              <a:defRPr lang="nl-NL" sz="2000"/>
            </a:lvl2pPr>
            <a:lvl3pPr marL="914400" indent="0" algn="ctr">
              <a:buNone/>
              <a:defRPr lang="nl-NL" sz="1800"/>
            </a:lvl3pPr>
            <a:lvl4pPr marL="1371600" indent="0" algn="ctr">
              <a:buNone/>
              <a:defRPr lang="nl-NL" sz="1600"/>
            </a:lvl4pPr>
            <a:lvl5pPr marL="1828800" indent="0" algn="ctr">
              <a:buNone/>
              <a:defRPr lang="nl-NL" sz="1600"/>
            </a:lvl5pPr>
            <a:lvl6pPr marL="2286000" indent="0" algn="ctr">
              <a:buNone/>
              <a:defRPr lang="nl-NL" sz="1600"/>
            </a:lvl6pPr>
            <a:lvl7pPr marL="2743200" indent="0" algn="ctr">
              <a:buNone/>
              <a:defRPr lang="nl-NL" sz="1600"/>
            </a:lvl7pPr>
            <a:lvl8pPr marL="3200400" indent="0" algn="ctr">
              <a:buNone/>
              <a:defRPr lang="nl-NL" sz="1600"/>
            </a:lvl8pPr>
            <a:lvl9pPr marL="3657600" indent="0" algn="ctr">
              <a:buNone/>
              <a:defRPr lang="nl-NL" sz="1600"/>
            </a:lvl9pPr>
          </a:lstStyle>
          <a:p>
            <a:pPr rtl="0"/>
            <a:r>
              <a:rPr lang="nl-NL"/>
              <a:t>Klikken om de ondertitelstijl van het model te bewerken</a:t>
            </a:r>
          </a:p>
        </p:txBody>
      </p:sp>
      <p:sp>
        <p:nvSpPr>
          <p:cNvPr id="3" name="Tijdelijke aanduiding voor datum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rtlCol="0"/>
          <a:lstStyle>
            <a:lvl1pPr>
              <a:defRPr lang="nl-NL" sz="900"/>
            </a:lvl1pPr>
          </a:lstStyle>
          <a:p>
            <a:pPr rtl="0"/>
            <a:r>
              <a:rPr lang="nl-NL"/>
              <a:t>20XX</a:t>
            </a:r>
          </a:p>
        </p:txBody>
      </p:sp>
      <p:sp>
        <p:nvSpPr>
          <p:cNvPr id="4" name="Tijdelijke aanduiding voor voettekst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rtlCol="0"/>
          <a:lstStyle>
            <a:lvl1pPr>
              <a:defRPr lang="nl-NL" sz="900"/>
            </a:lvl1pPr>
          </a:lstStyle>
          <a:p>
            <a:pPr rtl="0"/>
            <a:r>
              <a:rPr lang="nl-NL"/>
              <a:t>PRESENTATIETITEL</a:t>
            </a:r>
          </a:p>
        </p:txBody>
      </p:sp>
      <p:sp>
        <p:nvSpPr>
          <p:cNvPr id="5" name="Tijdelijke aanduiding voor dianumm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rtlCol="0"/>
          <a:lstStyle>
            <a:lvl1pPr>
              <a:defRPr lang="nl-NL" sz="900"/>
            </a:lvl1pPr>
          </a:lstStyle>
          <a:p>
            <a:pPr rtl="0"/>
            <a:fld id="{A49DFD55-3C28-40EF-9E31-A92D2E4017FF}" type="slidenum">
              <a:rPr lang="nl-NL" smtClean="0"/>
              <a:pPr rtl="0"/>
              <a:t>‹#›</a:t>
            </a:fld>
            <a:endParaRPr lang="nl-NL" dirty="0"/>
          </a:p>
        </p:txBody>
      </p:sp>
      <p:cxnSp>
        <p:nvCxnSpPr>
          <p:cNvPr id="9" name="Rechte verbindingslijn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dia 4 personen">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nl-NL" sz="2800" kern="1200" spc="150" baseline="0" dirty="0">
                <a:solidFill>
                  <a:schemeClr val="tx1"/>
                </a:solidFill>
                <a:latin typeface="+mj-lt"/>
                <a:ea typeface="+mj-ea"/>
                <a:cs typeface="+mj-cs"/>
              </a:defRPr>
            </a:lvl1pPr>
          </a:lstStyle>
          <a:p>
            <a:pPr rtl="0"/>
            <a:r>
              <a:rPr lang="nl-NL"/>
              <a:t>KLIK OM DE TITELSTIJL VAN HET MODEL TE BEWERKEN</a:t>
            </a:r>
          </a:p>
        </p:txBody>
      </p:sp>
      <p:sp>
        <p:nvSpPr>
          <p:cNvPr id="11" name="Tijdelijke aanduiding voor afbeelding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rtlCol="0"/>
          <a:lstStyle>
            <a:defPPr>
              <a:defRPr lang="nl-NL"/>
            </a:defPPr>
          </a:lstStyle>
          <a:p>
            <a:pPr rtl="0"/>
            <a:r>
              <a:rPr lang="nl-NL"/>
              <a:t>Klik op het pictogram als u een afbeelding wilt toevoegen</a:t>
            </a:r>
            <a:endParaRPr lang="nl-NL" dirty="0"/>
          </a:p>
        </p:txBody>
      </p:sp>
      <p:sp>
        <p:nvSpPr>
          <p:cNvPr id="3" name="Tijdelijke aanduiding voor tekst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rtlCol="0" anchor="ctr">
            <a:noAutofit/>
          </a:bodyPr>
          <a:lstStyle>
            <a:lvl1pPr marL="0" indent="0" algn="ctr">
              <a:buNone/>
              <a:defRPr lang="nl-NL" sz="140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26" name="Tijdelijke aanduiding voor tekst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nl-NL" sz="1000" kern="1200" spc="150" baseline="0" dirty="0" smtClean="0">
                <a:solidFill>
                  <a:schemeClr val="tx1"/>
                </a:solidFill>
                <a:latin typeface="+mn-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17" name="Tijdelijke aanduiding voor afbeelding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rtlCol="0"/>
          <a:lstStyle>
            <a:defPPr>
              <a:defRPr lang="nl-NL"/>
            </a:defPPr>
          </a:lstStyle>
          <a:p>
            <a:pPr rtl="0"/>
            <a:r>
              <a:rPr lang="nl-NL"/>
              <a:t>Klik op het pictogram als u een afbeelding wilt toevoegen</a:t>
            </a:r>
            <a:endParaRPr lang="nl-NL" dirty="0"/>
          </a:p>
        </p:txBody>
      </p:sp>
      <p:sp>
        <p:nvSpPr>
          <p:cNvPr id="23" name="Tijdelijke aanduiding voor tekst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rtlCol="0" anchor="ctr">
            <a:noAutofit/>
          </a:bodyPr>
          <a:lstStyle>
            <a:lvl1pPr marL="0" indent="0" algn="ctr">
              <a:buNone/>
              <a:defRPr lang="nl-NL" sz="140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27" name="Tijdelijke aanduiding voor tekst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nl-NL" sz="1000" kern="1200" spc="150" baseline="0" dirty="0" smtClean="0">
                <a:solidFill>
                  <a:schemeClr val="tx1"/>
                </a:solidFill>
                <a:latin typeface="+mn-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18" name="Tijdelijke aanduiding voor afbeelding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rtlCol="0"/>
          <a:lstStyle>
            <a:defPPr>
              <a:defRPr lang="nl-NL"/>
            </a:defPPr>
          </a:lstStyle>
          <a:p>
            <a:pPr lvl="1" rtl="0"/>
            <a:r>
              <a:rPr lang="nl-NL"/>
              <a:t>Klik op het pictogram als u een afbeelding wilt toevoegen</a:t>
            </a:r>
            <a:endParaRPr lang="nl-NL" dirty="0"/>
          </a:p>
        </p:txBody>
      </p:sp>
      <p:sp>
        <p:nvSpPr>
          <p:cNvPr id="24" name="Tijdelijke aanduiding voor tekst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rtlCol="0" anchor="ctr">
            <a:noAutofit/>
          </a:bodyPr>
          <a:lstStyle>
            <a:lvl1pPr marL="0" indent="0" algn="ctr">
              <a:buNone/>
              <a:defRPr lang="nl-NL" sz="140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28" name="Tijdelijke aanduiding voor tekst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nl-NL" sz="1000" kern="1200" spc="150" baseline="0" dirty="0" smtClean="0">
                <a:solidFill>
                  <a:schemeClr val="tx1"/>
                </a:solidFill>
                <a:latin typeface="+mn-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19" name="Tijdelijke aanduiding voor afbeelding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rtlCol="0"/>
          <a:lstStyle>
            <a:defPPr>
              <a:defRPr lang="nl-NL"/>
            </a:defPPr>
          </a:lstStyle>
          <a:p>
            <a:pPr rtl="0"/>
            <a:r>
              <a:rPr lang="nl-NL"/>
              <a:t>Klik op het pictogram als u een afbeelding wilt toevoegen</a:t>
            </a:r>
            <a:endParaRPr lang="nl-NL" dirty="0"/>
          </a:p>
        </p:txBody>
      </p:sp>
      <p:sp>
        <p:nvSpPr>
          <p:cNvPr id="25" name="Tijdelijke aanduiding voor tekst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rtlCol="0" anchor="ctr">
            <a:noAutofit/>
          </a:bodyPr>
          <a:lstStyle>
            <a:lvl1pPr marL="0" indent="0" algn="ctr">
              <a:buNone/>
              <a:defRPr lang="nl-NL" sz="140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29" name="Tijdelijke aanduiding voor tekst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nl-NL" sz="1000" kern="1200" spc="150" baseline="0" dirty="0" smtClean="0">
                <a:solidFill>
                  <a:schemeClr val="tx1"/>
                </a:solidFill>
                <a:latin typeface="+mn-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7" name="Tijdelijke aanduiding voor datum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lang="nl-NL" sz="900"/>
            </a:lvl1pPr>
          </a:lstStyle>
          <a:p>
            <a:pPr rtl="0"/>
            <a:r>
              <a:rPr lang="nl-NL"/>
              <a:t>20XX</a:t>
            </a:r>
          </a:p>
        </p:txBody>
      </p:sp>
      <p:sp>
        <p:nvSpPr>
          <p:cNvPr id="8" name="Tijdelijke aanduiding voor voettekst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lang="nl-NL" sz="900"/>
            </a:lvl1pPr>
          </a:lstStyle>
          <a:p>
            <a:pPr rtl="0"/>
            <a:r>
              <a:rPr lang="nl-NL"/>
              <a:t>PRESENTATIETITEL</a:t>
            </a:r>
          </a:p>
        </p:txBody>
      </p:sp>
      <p:sp>
        <p:nvSpPr>
          <p:cNvPr id="9" name="Tijdelijke aanduiding voor dianumm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lang="nl-NL" sz="900"/>
            </a:lvl1pPr>
          </a:lstStyle>
          <a:p>
            <a:pPr rtl="0"/>
            <a:fld id="{A49DFD55-3C28-40EF-9E31-A92D2E4017FF}" type="slidenum">
              <a:rPr lang="nl-NL" smtClean="0"/>
              <a:pPr rtl="0"/>
              <a:t>‹#›</a:t>
            </a:fld>
            <a:endParaRPr lang="nl-NL" dirty="0"/>
          </a:p>
        </p:txBody>
      </p:sp>
      <p:grpSp>
        <p:nvGrpSpPr>
          <p:cNvPr id="4" name="Groe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Rechte verbindingslijn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dia 8 personen">
    <p:bg>
      <p:bgPr>
        <a:solidFill>
          <a:schemeClr val="bg1"/>
        </a:solidFill>
        <a:effectLst/>
      </p:bgPr>
    </p:bg>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Afbeelding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Afbeelding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nl-NL" sz="2800" kern="1200" spc="150" baseline="0" dirty="0">
                <a:solidFill>
                  <a:schemeClr val="tx1"/>
                </a:solidFill>
                <a:latin typeface="+mj-lt"/>
                <a:ea typeface="+mj-ea"/>
                <a:cs typeface="+mj-cs"/>
              </a:defRPr>
            </a:lvl1pPr>
          </a:lstStyle>
          <a:p>
            <a:pPr rtl="0"/>
            <a:r>
              <a:rPr lang="nl-NL"/>
              <a:t>KLIK OM DE TITELSTIJL VAN HET MODEL TE BEWERKEN</a:t>
            </a:r>
          </a:p>
        </p:txBody>
      </p:sp>
      <p:sp>
        <p:nvSpPr>
          <p:cNvPr id="11" name="Tijdelijke aanduiding voor afbeelding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rtlCol="0">
            <a:normAutofit/>
          </a:bodyPr>
          <a:lstStyle>
            <a:lvl1pPr marL="0" indent="0" algn="l">
              <a:lnSpc>
                <a:spcPct val="100000"/>
              </a:lnSpc>
              <a:buFont typeface="Arial" panose="020B0604020202020204" pitchFamily="34" charset="0"/>
              <a:buNone/>
              <a:defRPr lang="nl-NL" sz="900">
                <a:solidFill>
                  <a:sysClr val="windowText" lastClr="000000"/>
                </a:solidFill>
              </a:defRPr>
            </a:lvl1pPr>
          </a:lstStyle>
          <a:p>
            <a:pPr rtl="0"/>
            <a:r>
              <a:rPr lang="nl-NL"/>
              <a:t>Klik op het pictogram als u een afbeelding wilt toevoegen</a:t>
            </a:r>
            <a:endParaRPr lang="nl-NL" dirty="0"/>
          </a:p>
        </p:txBody>
      </p:sp>
      <p:sp>
        <p:nvSpPr>
          <p:cNvPr id="3" name="Tijdelijke aanduiding voor tekst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nl-NL" sz="105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26" name="Tijdelijke aanduiding voor tekst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rtlCol="0" anchor="ctr">
            <a:noAutofit/>
          </a:bodyPr>
          <a:lstStyle>
            <a:lvl1pPr marL="0" indent="0" algn="ctr">
              <a:buNone/>
              <a:defRPr lang="nl-NL" sz="900" kern="1200" spc="150" baseline="0" dirty="0" smtClean="0">
                <a:solidFill>
                  <a:schemeClr val="accent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17" name="Tijdelijke aanduiding voor afbeelding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rtlCol="0">
            <a:normAutofit/>
          </a:bodyPr>
          <a:lstStyle>
            <a:lvl1pPr marL="0" indent="0" algn="l">
              <a:lnSpc>
                <a:spcPct val="100000"/>
              </a:lnSpc>
              <a:buNone/>
              <a:defRPr lang="nl-NL" sz="900">
                <a:solidFill>
                  <a:sysClr val="windowText" lastClr="000000"/>
                </a:solidFill>
              </a:defRPr>
            </a:lvl1pPr>
          </a:lstStyle>
          <a:p>
            <a:pPr rtl="0"/>
            <a:r>
              <a:rPr lang="nl-NL"/>
              <a:t>Klik op het pictogram als u een afbeelding wilt toevoegen</a:t>
            </a:r>
            <a:endParaRPr lang="nl-NL" dirty="0"/>
          </a:p>
        </p:txBody>
      </p:sp>
      <p:sp>
        <p:nvSpPr>
          <p:cNvPr id="23" name="Tijdelijke aanduiding voor tekst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rtlCol="0" anchor="t">
            <a:noAutofit/>
          </a:bodyPr>
          <a:lstStyle>
            <a:lvl1pPr marL="0" indent="0" algn="ctr">
              <a:buNone/>
              <a:defRPr lang="nl-NL" sz="105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27" name="Tijdelijke aanduiding voor tekst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rtlCol="0" anchor="ctr">
            <a:noAutofit/>
          </a:bodyPr>
          <a:lstStyle>
            <a:lvl1pPr marL="0" indent="0" algn="ctr">
              <a:buNone/>
              <a:defRPr lang="nl-NL" sz="900" kern="1200" spc="150" baseline="0" dirty="0" smtClean="0">
                <a:solidFill>
                  <a:schemeClr val="accent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32" name="Tijdelijke aanduiding voor afbeelding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rtlCol="0">
            <a:normAutofit/>
          </a:bodyPr>
          <a:lstStyle>
            <a:lvl1pPr marL="0" indent="0" algn="l">
              <a:lnSpc>
                <a:spcPct val="100000"/>
              </a:lnSpc>
              <a:buNone/>
              <a:defRPr lang="nl-NL" sz="900">
                <a:solidFill>
                  <a:sysClr val="windowText" lastClr="000000"/>
                </a:solidFill>
              </a:defRPr>
            </a:lvl1pPr>
          </a:lstStyle>
          <a:p>
            <a:pPr rtl="0"/>
            <a:r>
              <a:rPr lang="nl-NL"/>
              <a:t>Klik op het pictogram als u een afbeelding wilt toevoegen</a:t>
            </a:r>
            <a:endParaRPr lang="nl-NL" dirty="0"/>
          </a:p>
        </p:txBody>
      </p:sp>
      <p:sp>
        <p:nvSpPr>
          <p:cNvPr id="24" name="Tijdelijke aanduiding voor tekst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rtlCol="0" anchor="t">
            <a:noAutofit/>
          </a:bodyPr>
          <a:lstStyle>
            <a:lvl1pPr marL="0" indent="0" algn="ctr">
              <a:buNone/>
              <a:defRPr lang="nl-NL" sz="105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28" name="Tijdelijke aanduiding voor tekst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rtlCol="0" anchor="ctr">
            <a:noAutofit/>
          </a:bodyPr>
          <a:lstStyle>
            <a:lvl1pPr marL="0" indent="0" algn="ctr">
              <a:buNone/>
              <a:defRPr lang="nl-NL" sz="900" kern="1200" spc="150" baseline="0" dirty="0" smtClean="0">
                <a:solidFill>
                  <a:schemeClr val="accent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19" name="Tijdelijke aanduiding voor afbeelding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rtlCol="0">
            <a:normAutofit/>
          </a:bodyPr>
          <a:lstStyle>
            <a:lvl1pPr marL="0" indent="0" algn="l">
              <a:lnSpc>
                <a:spcPct val="100000"/>
              </a:lnSpc>
              <a:buNone/>
              <a:defRPr lang="nl-NL" sz="900">
                <a:solidFill>
                  <a:sysClr val="windowText" lastClr="000000"/>
                </a:solidFill>
              </a:defRPr>
            </a:lvl1pPr>
          </a:lstStyle>
          <a:p>
            <a:pPr rtl="0"/>
            <a:r>
              <a:rPr lang="nl-NL"/>
              <a:t>Klik op het pictogram als u een afbeelding wilt toevoegen</a:t>
            </a:r>
            <a:endParaRPr lang="nl-NL" dirty="0"/>
          </a:p>
        </p:txBody>
      </p:sp>
      <p:sp>
        <p:nvSpPr>
          <p:cNvPr id="25" name="Tijdelijke aanduiding voor tekst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nl-NL" sz="105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29" name="Tijdelijke aanduiding voor tekst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rtlCol="0" anchor="ctr">
            <a:noAutofit/>
          </a:bodyPr>
          <a:lstStyle>
            <a:lvl1pPr marL="0" indent="0" algn="ctr">
              <a:buNone/>
              <a:defRPr lang="nl-NL" sz="900" kern="1200" spc="150" baseline="0" dirty="0" smtClean="0">
                <a:solidFill>
                  <a:schemeClr val="accent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55" name="Tijdelijke aanduiding voor afbeelding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rtlCol="0">
            <a:normAutofit/>
          </a:bodyPr>
          <a:lstStyle>
            <a:lvl1pPr marL="0" indent="0" algn="l">
              <a:lnSpc>
                <a:spcPct val="100000"/>
              </a:lnSpc>
              <a:buNone/>
              <a:defRPr lang="nl-NL" sz="900">
                <a:solidFill>
                  <a:sysClr val="windowText" lastClr="000000"/>
                </a:solidFill>
              </a:defRPr>
            </a:lvl1pPr>
          </a:lstStyle>
          <a:p>
            <a:pPr rtl="0"/>
            <a:r>
              <a:rPr lang="nl-NL"/>
              <a:t>Klik op het pictogram als u een afbeelding wilt toevoegen</a:t>
            </a:r>
            <a:endParaRPr lang="nl-NL" dirty="0"/>
          </a:p>
        </p:txBody>
      </p:sp>
      <p:sp>
        <p:nvSpPr>
          <p:cNvPr id="54" name="Tijdelijke aanduiding voor tekst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nl-NL" sz="105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62" name="Tijdelijke aanduiding voor tekst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rtlCol="0" anchor="ctr">
            <a:noAutofit/>
          </a:bodyPr>
          <a:lstStyle>
            <a:lvl1pPr marL="0" indent="0" algn="ctr">
              <a:buNone/>
              <a:defRPr lang="nl-NL" sz="900" kern="1200" spc="150" baseline="0" dirty="0" smtClean="0">
                <a:solidFill>
                  <a:schemeClr val="accent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56" name="Tijdelijke aanduiding voor afbeelding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rtlCol="0">
            <a:normAutofit/>
          </a:bodyPr>
          <a:lstStyle>
            <a:lvl1pPr marL="0" indent="0" algn="l">
              <a:lnSpc>
                <a:spcPct val="100000"/>
              </a:lnSpc>
              <a:buNone/>
              <a:defRPr lang="nl-NL" sz="900">
                <a:solidFill>
                  <a:sysClr val="windowText" lastClr="000000"/>
                </a:solidFill>
              </a:defRPr>
            </a:lvl1pPr>
          </a:lstStyle>
          <a:p>
            <a:pPr rtl="0"/>
            <a:r>
              <a:rPr lang="nl-NL"/>
              <a:t>Klik op het pictogram als u een afbeelding wilt toevoegen</a:t>
            </a:r>
            <a:endParaRPr lang="nl-NL" dirty="0"/>
          </a:p>
        </p:txBody>
      </p:sp>
      <p:sp>
        <p:nvSpPr>
          <p:cNvPr id="59" name="Tijdelijke aanduiding voor tekst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rtlCol="0" anchor="t">
            <a:noAutofit/>
          </a:bodyPr>
          <a:lstStyle>
            <a:lvl1pPr marL="0" indent="0" algn="ctr">
              <a:buNone/>
              <a:defRPr lang="nl-NL" sz="105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63" name="Tijdelijke aanduiding voor tekst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rtlCol="0" anchor="ctr">
            <a:noAutofit/>
          </a:bodyPr>
          <a:lstStyle>
            <a:lvl1pPr marL="0" indent="0" algn="ctr">
              <a:buNone/>
              <a:defRPr lang="nl-NL" sz="900" kern="1200" spc="150" baseline="0" dirty="0" smtClean="0">
                <a:solidFill>
                  <a:schemeClr val="accent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33" name="Tijdelijke aanduiding voor afbeelding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rtlCol="0">
            <a:normAutofit/>
          </a:bodyPr>
          <a:lstStyle>
            <a:lvl1pPr marL="0" indent="0" algn="l">
              <a:lnSpc>
                <a:spcPct val="100000"/>
              </a:lnSpc>
              <a:buNone/>
              <a:defRPr lang="nl-NL" sz="900">
                <a:solidFill>
                  <a:sysClr val="windowText" lastClr="000000"/>
                </a:solidFill>
              </a:defRPr>
            </a:lvl1pPr>
          </a:lstStyle>
          <a:p>
            <a:pPr rtl="0"/>
            <a:r>
              <a:rPr lang="nl-NL"/>
              <a:t>Klik op het pictogram als u een afbeelding wilt toevoegen</a:t>
            </a:r>
            <a:endParaRPr lang="nl-NL" dirty="0"/>
          </a:p>
        </p:txBody>
      </p:sp>
      <p:sp>
        <p:nvSpPr>
          <p:cNvPr id="60" name="Tijdelijke aanduiding voor tekst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rtlCol="0" anchor="t">
            <a:noAutofit/>
          </a:bodyPr>
          <a:lstStyle>
            <a:lvl1pPr marL="0" indent="0" algn="ctr">
              <a:buNone/>
              <a:defRPr lang="nl-NL" sz="105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64" name="Tijdelijke aanduiding voor tekst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rtlCol="0" anchor="ctr">
            <a:noAutofit/>
          </a:bodyPr>
          <a:lstStyle>
            <a:lvl1pPr marL="0" indent="0" algn="ctr">
              <a:buNone/>
              <a:defRPr lang="nl-NL" sz="900" kern="1200" spc="150" baseline="0" dirty="0" smtClean="0">
                <a:solidFill>
                  <a:schemeClr val="accent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58" name="Tijdelijke aanduiding voor afbeelding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rtlCol="0">
            <a:normAutofit/>
          </a:bodyPr>
          <a:lstStyle>
            <a:lvl1pPr marL="0" indent="0" algn="l">
              <a:lnSpc>
                <a:spcPct val="100000"/>
              </a:lnSpc>
              <a:buNone/>
              <a:defRPr lang="nl-NL" sz="900">
                <a:solidFill>
                  <a:sysClr val="windowText" lastClr="000000"/>
                </a:solidFill>
              </a:defRPr>
            </a:lvl1pPr>
          </a:lstStyle>
          <a:p>
            <a:pPr rtl="0"/>
            <a:r>
              <a:rPr lang="nl-NL"/>
              <a:t>Klik op het pictogram als u een afbeelding wilt toevoegen</a:t>
            </a:r>
            <a:endParaRPr lang="nl-NL" dirty="0"/>
          </a:p>
        </p:txBody>
      </p:sp>
      <p:sp>
        <p:nvSpPr>
          <p:cNvPr id="61" name="Tijdelijke aanduiding voor tekst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nl-NL" sz="1050" kern="1200" spc="150" baseline="0" dirty="0" smtClean="0">
                <a:solidFill>
                  <a:schemeClr val="tx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65" name="Tijdelijke aanduiding voor tekst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rtlCol="0" anchor="ctr">
            <a:noAutofit/>
          </a:bodyPr>
          <a:lstStyle>
            <a:lvl1pPr marL="0" indent="0" algn="ctr">
              <a:buNone/>
              <a:defRPr lang="nl-NL" sz="900" kern="1200" spc="150" baseline="0" dirty="0" smtClean="0">
                <a:solidFill>
                  <a:schemeClr val="accent1"/>
                </a:solidFill>
                <a:latin typeface="+mj-lt"/>
                <a:ea typeface="+mj-ea"/>
                <a:cs typeface="+mj-cs"/>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 OM TE BEWERKEN</a:t>
            </a:r>
          </a:p>
        </p:txBody>
      </p:sp>
      <p:sp>
        <p:nvSpPr>
          <p:cNvPr id="7" name="Tijdelijke aanduiding voor datum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lang="nl-NL" sz="900">
                <a:solidFill>
                  <a:srgbClr val="898989"/>
                </a:solidFill>
              </a:defRPr>
            </a:lvl1pPr>
          </a:lstStyle>
          <a:p>
            <a:pPr rtl="0"/>
            <a:r>
              <a:rPr lang="nl-NL"/>
              <a:t>20XX</a:t>
            </a:r>
          </a:p>
        </p:txBody>
      </p:sp>
      <p:sp>
        <p:nvSpPr>
          <p:cNvPr id="8" name="Tijdelijke aanduiding voor voettekst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lang="nl-NL" sz="900">
                <a:solidFill>
                  <a:srgbClr val="898989"/>
                </a:solidFill>
              </a:defRPr>
            </a:lvl1pPr>
          </a:lstStyle>
          <a:p>
            <a:pPr rtl="0"/>
            <a:r>
              <a:rPr lang="nl-NL"/>
              <a:t>PRESENTATIETITEL</a:t>
            </a:r>
          </a:p>
        </p:txBody>
      </p:sp>
      <p:sp>
        <p:nvSpPr>
          <p:cNvPr id="9" name="Tijdelijke aanduiding voor dianumm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lang="nl-NL" sz="900">
                <a:solidFill>
                  <a:srgbClr val="898989"/>
                </a:solidFill>
              </a:defRPr>
            </a:lvl1pPr>
          </a:lstStyle>
          <a:p>
            <a:pPr rtl="0"/>
            <a:fld id="{A49DFD55-3C28-40EF-9E31-A92D2E4017FF}" type="slidenum">
              <a:rPr lang="nl-NL" smtClean="0"/>
              <a:pPr rtl="0"/>
              <a:t>‹#›</a:t>
            </a:fld>
            <a:endParaRPr lang="nl-NL"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nl-NL"/>
            </a:defPPr>
          </a:lstStyle>
          <a:p>
            <a:pPr rtl="0"/>
            <a:r>
              <a:rPr lang="nl-NL"/>
              <a:t>Klik om de titelstijl van het model te bewerken</a:t>
            </a:r>
          </a:p>
        </p:txBody>
      </p:sp>
      <p:sp>
        <p:nvSpPr>
          <p:cNvPr id="3" name="Tijdelijke aanduiding voor tekst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nl-NL"/>
            </a:defP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datum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NL" sz="1200">
                <a:solidFill>
                  <a:schemeClr val="tx1">
                    <a:tint val="75000"/>
                  </a:schemeClr>
                </a:solidFill>
              </a:defRPr>
            </a:lvl1pPr>
          </a:lstStyle>
          <a:p>
            <a:pPr rtl="0"/>
            <a:r>
              <a:rPr lang="nl-NL"/>
              <a:t>20XX</a:t>
            </a:r>
          </a:p>
        </p:txBody>
      </p:sp>
      <p:sp>
        <p:nvSpPr>
          <p:cNvPr id="5" name="Tijdelijke aanduiding voor voettekst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1200">
                <a:solidFill>
                  <a:schemeClr val="tx1">
                    <a:tint val="75000"/>
                  </a:schemeClr>
                </a:solidFill>
              </a:defRPr>
            </a:lvl1pPr>
          </a:lstStyle>
          <a:p>
            <a:pPr rtl="0"/>
            <a:r>
              <a:rPr lang="nl-NL"/>
              <a:t>PRESENTATIETITEL</a:t>
            </a:r>
          </a:p>
        </p:txBody>
      </p:sp>
      <p:sp>
        <p:nvSpPr>
          <p:cNvPr id="6" name="Tijdelijke aanduiding voor dianumm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l-NL" sz="1200">
                <a:solidFill>
                  <a:schemeClr val="tx1">
                    <a:tint val="75000"/>
                  </a:schemeClr>
                </a:solidFill>
              </a:defRPr>
            </a:lvl1pPr>
          </a:lstStyle>
          <a:p>
            <a:pPr rtl="0"/>
            <a:fld id="{A49DFD55-3C28-40EF-9E31-A92D2E4017FF}" type="slidenum">
              <a:rPr lang="nl-NL" smtClean="0"/>
              <a:t>‹#›</a:t>
            </a:fld>
            <a:endParaRPr lang="nl-NL"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lang="nl-NL"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nl-NL"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nl-NL"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9pPr>
    </p:bodyStyle>
    <p:otherStyle>
      <a:defPPr>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36.svg"/><Relationship Id="rId4" Type="http://schemas.openxmlformats.org/officeDocument/2006/relationships/image" Target="../media/image20.sv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36.svg"/><Relationship Id="rId4" Type="http://schemas.openxmlformats.org/officeDocument/2006/relationships/image" Target="../media/image20.sv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36.svg"/><Relationship Id="rId4" Type="http://schemas.openxmlformats.org/officeDocument/2006/relationships/image" Target="../media/image20.sv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29.png"/><Relationship Id="rId18" Type="http://schemas.openxmlformats.org/officeDocument/2006/relationships/image" Target="../media/image46.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5.png"/><Relationship Id="rId2" Type="http://schemas.openxmlformats.org/officeDocument/2006/relationships/notesSlide" Target="../notesSlides/notesSlide16.xml"/><Relationship Id="rId16" Type="http://schemas.openxmlformats.org/officeDocument/2006/relationships/image" Target="../media/image28.svg"/><Relationship Id="rId1" Type="http://schemas.openxmlformats.org/officeDocument/2006/relationships/slideLayout" Target="../slideLayouts/slideLayout8.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2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29.png"/><Relationship Id="rId18" Type="http://schemas.openxmlformats.org/officeDocument/2006/relationships/image" Target="../media/image46.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8.svg"/><Relationship Id="rId17" Type="http://schemas.openxmlformats.org/officeDocument/2006/relationships/image" Target="../media/image45.png"/><Relationship Id="rId2" Type="http://schemas.openxmlformats.org/officeDocument/2006/relationships/notesSlide" Target="../notesSlides/notesSlide17.xml"/><Relationship Id="rId16" Type="http://schemas.openxmlformats.org/officeDocument/2006/relationships/image" Target="../media/image28.svg"/><Relationship Id="rId1" Type="http://schemas.openxmlformats.org/officeDocument/2006/relationships/slideLayout" Target="../slideLayouts/slideLayout8.xml"/><Relationship Id="rId6" Type="http://schemas.openxmlformats.org/officeDocument/2006/relationships/image" Target="../media/image38.svg"/><Relationship Id="rId11" Type="http://schemas.openxmlformats.org/officeDocument/2006/relationships/image" Target="../media/image47.png"/><Relationship Id="rId5" Type="http://schemas.openxmlformats.org/officeDocument/2006/relationships/image" Target="../media/image37.png"/><Relationship Id="rId15" Type="http://schemas.openxmlformats.org/officeDocument/2006/relationships/image" Target="../media/image2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30.svg"/></Relationships>
</file>

<file path=ppt/slides/_rels/slide1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29.png"/><Relationship Id="rId18" Type="http://schemas.openxmlformats.org/officeDocument/2006/relationships/image" Target="../media/image46.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5.png"/><Relationship Id="rId2" Type="http://schemas.openxmlformats.org/officeDocument/2006/relationships/notesSlide" Target="../notesSlides/notesSlide18.xml"/><Relationship Id="rId16" Type="http://schemas.openxmlformats.org/officeDocument/2006/relationships/image" Target="../media/image28.svg"/><Relationship Id="rId20" Type="http://schemas.openxmlformats.org/officeDocument/2006/relationships/image" Target="../media/image52.svg"/><Relationship Id="rId1" Type="http://schemas.openxmlformats.org/officeDocument/2006/relationships/slideLayout" Target="../slideLayouts/slideLayout8.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27.png"/><Relationship Id="rId10" Type="http://schemas.openxmlformats.org/officeDocument/2006/relationships/image" Target="../media/image50.svg"/><Relationship Id="rId19" Type="http://schemas.openxmlformats.org/officeDocument/2006/relationships/image" Target="../media/image51.png"/><Relationship Id="rId4" Type="http://schemas.openxmlformats.org/officeDocument/2006/relationships/image" Target="../media/image36.svg"/><Relationship Id="rId9" Type="http://schemas.openxmlformats.org/officeDocument/2006/relationships/image" Target="../media/image49.png"/><Relationship Id="rId14" Type="http://schemas.openxmlformats.org/officeDocument/2006/relationships/image" Target="../media/image30.svg"/></Relationships>
</file>

<file path=ppt/slides/_rels/slide19.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29.png"/><Relationship Id="rId18" Type="http://schemas.openxmlformats.org/officeDocument/2006/relationships/image" Target="../media/image46.svg"/><Relationship Id="rId3" Type="http://schemas.openxmlformats.org/officeDocument/2006/relationships/image" Target="../media/image35.png"/><Relationship Id="rId7" Type="http://schemas.openxmlformats.org/officeDocument/2006/relationships/image" Target="../media/image53.png"/><Relationship Id="rId12" Type="http://schemas.openxmlformats.org/officeDocument/2006/relationships/image" Target="../media/image44.svg"/><Relationship Id="rId17" Type="http://schemas.openxmlformats.org/officeDocument/2006/relationships/image" Target="../media/image45.png"/><Relationship Id="rId2" Type="http://schemas.openxmlformats.org/officeDocument/2006/relationships/notesSlide" Target="../notesSlides/notesSlide19.xml"/><Relationship Id="rId16" Type="http://schemas.openxmlformats.org/officeDocument/2006/relationships/image" Target="../media/image28.svg"/><Relationship Id="rId1" Type="http://schemas.openxmlformats.org/officeDocument/2006/relationships/slideLayout" Target="../slideLayouts/slideLayout8.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2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hyperlink" Target="https://www.mdpi.com/2073-4441/8/3/8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29.png"/><Relationship Id="rId18" Type="http://schemas.openxmlformats.org/officeDocument/2006/relationships/image" Target="../media/image46.svg"/><Relationship Id="rId3" Type="http://schemas.openxmlformats.org/officeDocument/2006/relationships/image" Target="../media/image35.png"/><Relationship Id="rId7" Type="http://schemas.openxmlformats.org/officeDocument/2006/relationships/image" Target="../media/image55.png"/><Relationship Id="rId12" Type="http://schemas.openxmlformats.org/officeDocument/2006/relationships/image" Target="../media/image44.svg"/><Relationship Id="rId17" Type="http://schemas.openxmlformats.org/officeDocument/2006/relationships/image" Target="../media/image45.png"/><Relationship Id="rId2" Type="http://schemas.openxmlformats.org/officeDocument/2006/relationships/notesSlide" Target="../notesSlides/notesSlide20.xml"/><Relationship Id="rId16" Type="http://schemas.openxmlformats.org/officeDocument/2006/relationships/image" Target="../media/image28.svg"/><Relationship Id="rId1" Type="http://schemas.openxmlformats.org/officeDocument/2006/relationships/slideLayout" Target="../slideLayouts/slideLayout8.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2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30.sv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mdpi.com/2073-4441/8/3/8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dpi.com/2073-4441/8/3/8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dpi.com/2073-4441/8/3/8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dpi.com/2073-4441/8/3/8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75451-6A4B-484B-9ED1-353CCE25B0F4}"/>
              </a:ext>
            </a:extLst>
          </p:cNvPr>
          <p:cNvSpPr>
            <a:spLocks noGrp="1"/>
          </p:cNvSpPr>
          <p:nvPr>
            <p:ph type="ctrTitle"/>
          </p:nvPr>
        </p:nvSpPr>
        <p:spPr>
          <a:xfrm>
            <a:off x="4257370" y="4583870"/>
            <a:ext cx="8082951" cy="1475315"/>
          </a:xfrm>
        </p:spPr>
        <p:txBody>
          <a:bodyPr rtlCol="0"/>
          <a:lstStyle>
            <a:defPPr>
              <a:defRPr lang="nl-NL"/>
            </a:defPPr>
          </a:lstStyle>
          <a:p>
            <a:pPr rtl="0"/>
            <a:r>
              <a:rPr lang="nl-NL" dirty="0"/>
              <a:t>De meerwaarde van waarden</a:t>
            </a:r>
            <a:br>
              <a:rPr lang="nl-NL" dirty="0"/>
            </a:br>
            <a:r>
              <a:rPr lang="fr-BE" dirty="0">
                <a:solidFill>
                  <a:srgbClr val="F05C4F"/>
                </a:solidFill>
              </a:rPr>
              <a:t>LA valeur des valeurs</a:t>
            </a:r>
            <a:br>
              <a:rPr lang="nl-NL" sz="4000" dirty="0"/>
            </a:br>
            <a:r>
              <a:rPr lang="nl-NL" sz="1600" dirty="0"/>
              <a:t>bij een hervorming van het oorspronkelijke afstammingsrecht</a:t>
            </a:r>
            <a:endParaRPr lang="nl-NL" sz="4000" dirty="0"/>
          </a:p>
        </p:txBody>
      </p:sp>
      <p:sp>
        <p:nvSpPr>
          <p:cNvPr id="3" name="Subtitel 2">
            <a:extLst>
              <a:ext uri="{FF2B5EF4-FFF2-40B4-BE49-F238E27FC236}">
                <a16:creationId xmlns:a16="http://schemas.microsoft.com/office/drawing/2014/main" id="{0236A1B4-B8D1-4A72-8E20-0703F54BF1FE}"/>
              </a:ext>
            </a:extLst>
          </p:cNvPr>
          <p:cNvSpPr>
            <a:spLocks noGrp="1"/>
          </p:cNvSpPr>
          <p:nvPr>
            <p:ph type="subTitle" idx="1"/>
          </p:nvPr>
        </p:nvSpPr>
        <p:spPr>
          <a:xfrm>
            <a:off x="4257370" y="6274050"/>
            <a:ext cx="4941770" cy="396660"/>
          </a:xfrm>
        </p:spPr>
        <p:txBody>
          <a:bodyPr rtlCol="0">
            <a:normAutofit/>
          </a:bodyPr>
          <a:lstStyle>
            <a:defPPr>
              <a:defRPr lang="nl-NL"/>
            </a:defPPr>
          </a:lstStyle>
          <a:p>
            <a:pPr rtl="0"/>
            <a:r>
              <a:rPr lang="nl-NL" b="1" dirty="0">
                <a:latin typeface="+mj-lt"/>
              </a:rPr>
              <a:t>Leander Van Driessche</a:t>
            </a:r>
          </a:p>
        </p:txBody>
      </p:sp>
      <p:sp>
        <p:nvSpPr>
          <p:cNvPr id="4" name="AutoShape 2">
            <a:extLst>
              <a:ext uri="{FF2B5EF4-FFF2-40B4-BE49-F238E27FC236}">
                <a16:creationId xmlns:a16="http://schemas.microsoft.com/office/drawing/2014/main" id="{B154B99A-3C79-A400-2E1F-942353D88B83}"/>
              </a:ext>
            </a:extLst>
          </p:cNvPr>
          <p:cNvSpPr>
            <a:spLocks noChangeAspect="1" noChangeArrowheads="1"/>
          </p:cNvSpPr>
          <p:nvPr/>
        </p:nvSpPr>
        <p:spPr bwMode="auto">
          <a:xfrm>
            <a:off x="4507832" y="3276600"/>
            <a:ext cx="1740568" cy="17405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descr="Afbeelding met Lettertype, Graphics, schermopname, ontwerp&#10;&#10;Automatisch gegenereerde beschrijving">
            <a:extLst>
              <a:ext uri="{FF2B5EF4-FFF2-40B4-BE49-F238E27FC236}">
                <a16:creationId xmlns:a16="http://schemas.microsoft.com/office/drawing/2014/main" id="{BF665903-C304-BAD6-5C4B-94C09CB25AB8}"/>
              </a:ext>
            </a:extLst>
          </p:cNvPr>
          <p:cNvPicPr>
            <a:picLocks noChangeAspect="1"/>
          </p:cNvPicPr>
          <p:nvPr/>
        </p:nvPicPr>
        <p:blipFill>
          <a:blip r:embed="rId3"/>
          <a:stretch>
            <a:fillRect/>
          </a:stretch>
        </p:blipFill>
        <p:spPr>
          <a:xfrm>
            <a:off x="-6" y="5382687"/>
            <a:ext cx="1843752" cy="1475313"/>
          </a:xfrm>
          <a:prstGeom prst="rect">
            <a:avLst/>
          </a:prstGeom>
        </p:spPr>
      </p:pic>
      <p:pic>
        <p:nvPicPr>
          <p:cNvPr id="10" name="Afbeelding 9" descr="Afbeelding met Lettertype, tekst, Graphics, schermopname&#10;&#10;Automatisch gegenereerde beschrijving">
            <a:extLst>
              <a:ext uri="{FF2B5EF4-FFF2-40B4-BE49-F238E27FC236}">
                <a16:creationId xmlns:a16="http://schemas.microsoft.com/office/drawing/2014/main" id="{26133002-1F5F-B8AF-586F-8B2B20DE29FE}"/>
              </a:ext>
            </a:extLst>
          </p:cNvPr>
          <p:cNvPicPr>
            <a:picLocks noChangeAspect="1"/>
          </p:cNvPicPr>
          <p:nvPr/>
        </p:nvPicPr>
        <p:blipFill>
          <a:blip r:embed="rId4"/>
          <a:stretch>
            <a:fillRect/>
          </a:stretch>
        </p:blipFill>
        <p:spPr>
          <a:xfrm>
            <a:off x="9003809" y="-7957"/>
            <a:ext cx="3164642" cy="1054881"/>
          </a:xfrm>
          <a:prstGeom prst="rect">
            <a:avLst/>
          </a:prstGeom>
        </p:spPr>
      </p:pic>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9448800" y="6492875"/>
            <a:ext cx="2743200" cy="365125"/>
          </a:xfrm>
        </p:spPr>
        <p:txBody>
          <a:bodyPr rtlCol="0"/>
          <a:lstStyle>
            <a:defPPr>
              <a:defRPr lang="nl-NL"/>
            </a:defPPr>
          </a:lstStyle>
          <a:p>
            <a:pPr rtl="0"/>
            <a:fld id="{A49DFD55-3C28-40EF-9E31-A92D2E4017FF}" type="slidenum">
              <a:rPr lang="nl-NL" smtClean="0">
                <a:solidFill>
                  <a:schemeClr val="tx1"/>
                </a:solidFill>
              </a:rPr>
              <a:pPr rtl="0"/>
              <a:t>10</a:t>
            </a:fld>
            <a:endParaRPr lang="nl-NL" dirty="0">
              <a:solidFill>
                <a:schemeClr val="tx1"/>
              </a:solidFill>
            </a:endParaRPr>
          </a:p>
        </p:txBody>
      </p:sp>
      <p:sp>
        <p:nvSpPr>
          <p:cNvPr id="4" name="Titel 1">
            <a:extLst>
              <a:ext uri="{FF2B5EF4-FFF2-40B4-BE49-F238E27FC236}">
                <a16:creationId xmlns:a16="http://schemas.microsoft.com/office/drawing/2014/main" id="{B8581211-942D-0EBE-00BF-CB9BA9440C60}"/>
              </a:ext>
            </a:extLst>
          </p:cNvPr>
          <p:cNvSpPr txBox="1">
            <a:spLocks/>
          </p:cNvSpPr>
          <p:nvPr/>
        </p:nvSpPr>
        <p:spPr>
          <a:xfrm>
            <a:off x="1713258" y="360795"/>
            <a:ext cx="7283516"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dirty="0"/>
              <a:t>abstract </a:t>
            </a:r>
          </a:p>
        </p:txBody>
      </p:sp>
      <p:cxnSp>
        <p:nvCxnSpPr>
          <p:cNvPr id="64" name="Rechte verbindingslijn 63">
            <a:extLst>
              <a:ext uri="{FF2B5EF4-FFF2-40B4-BE49-F238E27FC236}">
                <a16:creationId xmlns:a16="http://schemas.microsoft.com/office/drawing/2014/main" id="{386A13C6-6E1B-B738-DF69-037099300A0B}"/>
              </a:ext>
            </a:extLst>
          </p:cNvPr>
          <p:cNvCxnSpPr>
            <a:cxnSpLocks/>
          </p:cNvCxnSpPr>
          <p:nvPr/>
        </p:nvCxnSpPr>
        <p:spPr>
          <a:xfrm>
            <a:off x="7202466" y="-12526"/>
            <a:ext cx="5035463" cy="788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31518A86-1B6C-575F-4788-5A289B82B22E}"/>
              </a:ext>
            </a:extLst>
          </p:cNvPr>
          <p:cNvCxnSpPr/>
          <p:nvPr/>
        </p:nvCxnSpPr>
        <p:spPr>
          <a:xfrm>
            <a:off x="11486367" y="-12526"/>
            <a:ext cx="864296" cy="209184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 name="Groep 2">
            <a:extLst>
              <a:ext uri="{FF2B5EF4-FFF2-40B4-BE49-F238E27FC236}">
                <a16:creationId xmlns:a16="http://schemas.microsoft.com/office/drawing/2014/main" id="{B8A0B6C3-92F0-87A2-5280-19EC6481A9E9}"/>
              </a:ext>
            </a:extLst>
          </p:cNvPr>
          <p:cNvGrpSpPr/>
          <p:nvPr/>
        </p:nvGrpSpPr>
        <p:grpSpPr>
          <a:xfrm>
            <a:off x="899791" y="2255580"/>
            <a:ext cx="9782828" cy="3139947"/>
            <a:chOff x="1204586" y="1816274"/>
            <a:chExt cx="9782828" cy="3139947"/>
          </a:xfrm>
        </p:grpSpPr>
        <p:sp>
          <p:nvSpPr>
            <p:cNvPr id="5" name="Tekstvak 4">
              <a:extLst>
                <a:ext uri="{FF2B5EF4-FFF2-40B4-BE49-F238E27FC236}">
                  <a16:creationId xmlns:a16="http://schemas.microsoft.com/office/drawing/2014/main" id="{6592EDBC-83C5-322F-333C-FDEF3D13FA33}"/>
                </a:ext>
              </a:extLst>
            </p:cNvPr>
            <p:cNvSpPr txBox="1"/>
            <p:nvPr/>
          </p:nvSpPr>
          <p:spPr>
            <a:xfrm>
              <a:off x="1204586" y="1816274"/>
              <a:ext cx="9782828" cy="2862322"/>
            </a:xfrm>
            <a:prstGeom prst="rect">
              <a:avLst/>
            </a:prstGeom>
            <a:noFill/>
          </p:spPr>
          <p:txBody>
            <a:bodyPr wrap="square" rtlCol="0">
              <a:spAutoFit/>
            </a:bodyPr>
            <a:lstStyle/>
            <a:p>
              <a:pPr marR="0" algn="just"/>
              <a:r>
                <a:rPr lang="nl-NL" dirty="0">
                  <a:solidFill>
                    <a:schemeClr val="bg1"/>
                  </a:solidFill>
                </a:rPr>
                <a:t>“Ten eerste beoogt het voorgestelde amendement degenen die een vordering mogen instellen te beperken tot de personen die daadwerkelijk belanghebbenden zijn, namelijk de echtgenoot, de moeder, het kind en de persoon die het vaderschap of het moederschap van het kind opeist.</a:t>
              </a:r>
            </a:p>
            <a:p>
              <a:pPr marR="0" algn="just"/>
              <a:endParaRPr lang="nl-NL" dirty="0">
                <a:solidFill>
                  <a:schemeClr val="bg1"/>
                </a:solidFill>
              </a:endParaRPr>
            </a:p>
            <a:p>
              <a:pPr marR="0" algn="just"/>
              <a:r>
                <a:rPr lang="nl-NL" dirty="0">
                  <a:solidFill>
                    <a:schemeClr val="bg1"/>
                  </a:solidFill>
                </a:rPr>
                <a:t>Vervolgens lijkt het ons nodig </a:t>
              </a:r>
              <a:r>
                <a:rPr lang="nl-NL" sz="2400" b="1" dirty="0">
                  <a:solidFill>
                    <a:srgbClr val="F05C4F"/>
                  </a:solidFill>
                </a:rPr>
                <a:t>de gezinscel van het kind </a:t>
              </a:r>
              <a:r>
                <a:rPr lang="nl-NL" dirty="0">
                  <a:solidFill>
                    <a:schemeClr val="bg1"/>
                  </a:solidFill>
                </a:rPr>
                <a:t>zoveel mogelijk te</a:t>
              </a:r>
              <a:r>
                <a:rPr lang="nl-NL" sz="2400" b="1" dirty="0">
                  <a:solidFill>
                    <a:schemeClr val="bg1"/>
                  </a:solidFill>
                </a:rPr>
                <a:t> </a:t>
              </a:r>
              <a:r>
                <a:rPr lang="nl-NL" sz="2400" b="1" dirty="0">
                  <a:solidFill>
                    <a:srgbClr val="F05C4F"/>
                  </a:solidFill>
                </a:rPr>
                <a:t>beschermen</a:t>
              </a:r>
              <a:r>
                <a:rPr lang="nl-NL" sz="2400" b="1" dirty="0">
                  <a:solidFill>
                    <a:schemeClr val="bg1"/>
                  </a:solidFill>
                </a:rPr>
                <a:t> </a:t>
              </a:r>
              <a:r>
                <a:rPr lang="nl-NL" dirty="0">
                  <a:solidFill>
                    <a:schemeClr val="bg1"/>
                  </a:solidFill>
                </a:rPr>
                <a:t>door eensdeels het bezit van staat te behouden die overeenstemt met de situatie van een kind dat door iedereen werkelijk als het kind van zijn ouders wordt beschouwd, </a:t>
              </a:r>
              <a:r>
                <a:rPr lang="nl-NL" sz="2400" b="1" dirty="0">
                  <a:solidFill>
                    <a:srgbClr val="F05C4F"/>
                  </a:solidFill>
                </a:rPr>
                <a:t>ook al strookt dat niet met de biologische afstamming</a:t>
              </a:r>
              <a:r>
                <a:rPr lang="nl-NL" dirty="0">
                  <a:solidFill>
                    <a:schemeClr val="bg1"/>
                  </a:solidFill>
                </a:rPr>
                <a:t>, en anderdeels door termijnen te bepalen voor het instellen van de vordering”</a:t>
              </a:r>
            </a:p>
          </p:txBody>
        </p:sp>
        <p:sp>
          <p:nvSpPr>
            <p:cNvPr id="7" name="Tekstvak 6">
              <a:extLst>
                <a:ext uri="{FF2B5EF4-FFF2-40B4-BE49-F238E27FC236}">
                  <a16:creationId xmlns:a16="http://schemas.microsoft.com/office/drawing/2014/main" id="{C6A0AB34-2950-62CE-BA3A-0D9C3631B348}"/>
                </a:ext>
              </a:extLst>
            </p:cNvPr>
            <p:cNvSpPr txBox="1"/>
            <p:nvPr/>
          </p:nvSpPr>
          <p:spPr>
            <a:xfrm>
              <a:off x="1204586" y="4725389"/>
              <a:ext cx="8144831" cy="230832"/>
            </a:xfrm>
            <a:prstGeom prst="rect">
              <a:avLst/>
            </a:prstGeom>
            <a:noFill/>
          </p:spPr>
          <p:txBody>
            <a:bodyPr wrap="square" rtlCol="0">
              <a:spAutoFit/>
            </a:bodyPr>
            <a:lstStyle/>
            <a:p>
              <a:r>
                <a:rPr lang="nl-NL" sz="900" dirty="0">
                  <a:solidFill>
                    <a:schemeClr val="bg1"/>
                  </a:solidFill>
                </a:rPr>
                <a:t>Bron: </a:t>
              </a:r>
              <a:r>
                <a:rPr lang="nl-NL" sz="900" dirty="0" err="1">
                  <a:solidFill>
                    <a:schemeClr val="bg1"/>
                  </a:solidFill>
                </a:rPr>
                <a:t>Parl</a:t>
              </a:r>
              <a:r>
                <a:rPr lang="nl-NL" sz="900" dirty="0">
                  <a:solidFill>
                    <a:schemeClr val="bg1"/>
                  </a:solidFill>
                </a:rPr>
                <a:t>. St., Kamer, 2004-2005, DOC 51-0597/026, p. 6, en DOC 51-0597/032, p. 31</a:t>
              </a:r>
            </a:p>
          </p:txBody>
        </p:sp>
      </p:grpSp>
      <p:pic>
        <p:nvPicPr>
          <p:cNvPr id="2" name="Graphic 1" descr="Streetlight outline">
            <a:extLst>
              <a:ext uri="{FF2B5EF4-FFF2-40B4-BE49-F238E27FC236}">
                <a16:creationId xmlns:a16="http://schemas.microsoft.com/office/drawing/2014/main" id="{185A5261-7BC8-9EF3-4FBE-8EDBC3BEA8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882064" y="229431"/>
            <a:ext cx="5869911" cy="6821954"/>
          </a:xfrm>
          <a:prstGeom prst="rect">
            <a:avLst/>
          </a:prstGeom>
        </p:spPr>
      </p:pic>
      <p:sp>
        <p:nvSpPr>
          <p:cNvPr id="8" name="Tekstvak 7">
            <a:extLst>
              <a:ext uri="{FF2B5EF4-FFF2-40B4-BE49-F238E27FC236}">
                <a16:creationId xmlns:a16="http://schemas.microsoft.com/office/drawing/2014/main" id="{ADC4F2FF-9ABD-6E2E-4F15-405948880B89}"/>
              </a:ext>
            </a:extLst>
          </p:cNvPr>
          <p:cNvSpPr txBox="1"/>
          <p:nvPr/>
        </p:nvSpPr>
        <p:spPr>
          <a:xfrm>
            <a:off x="7509195" y="1362445"/>
            <a:ext cx="2668472" cy="908205"/>
          </a:xfrm>
          <a:prstGeom prst="rect">
            <a:avLst/>
          </a:prstGeom>
          <a:solidFill>
            <a:schemeClr val="accent5"/>
          </a:solidFill>
          <a:ln>
            <a:noFill/>
          </a:ln>
        </p:spPr>
        <p:txBody>
          <a:bodyPr wrap="square" rtlCol="0">
            <a:spAutoFit/>
          </a:bodyPr>
          <a:lstStyle/>
          <a:p>
            <a:endParaRPr lang="nl-NL" dirty="0"/>
          </a:p>
        </p:txBody>
      </p:sp>
      <p:grpSp>
        <p:nvGrpSpPr>
          <p:cNvPr id="14" name="Groep 13">
            <a:extLst>
              <a:ext uri="{FF2B5EF4-FFF2-40B4-BE49-F238E27FC236}">
                <a16:creationId xmlns:a16="http://schemas.microsoft.com/office/drawing/2014/main" id="{BD14DB9F-73AB-8998-EEA3-FA403C4850BA}"/>
              </a:ext>
            </a:extLst>
          </p:cNvPr>
          <p:cNvGrpSpPr/>
          <p:nvPr/>
        </p:nvGrpSpPr>
        <p:grpSpPr>
          <a:xfrm>
            <a:off x="899790" y="3686740"/>
            <a:ext cx="9542925" cy="2690291"/>
            <a:chOff x="899790" y="3686740"/>
            <a:chExt cx="9542925" cy="2690291"/>
          </a:xfrm>
        </p:grpSpPr>
        <p:sp>
          <p:nvSpPr>
            <p:cNvPr id="9" name="Tekstvak 8">
              <a:extLst>
                <a:ext uri="{FF2B5EF4-FFF2-40B4-BE49-F238E27FC236}">
                  <a16:creationId xmlns:a16="http://schemas.microsoft.com/office/drawing/2014/main" id="{844FD302-6A33-814F-E6A4-DD1074A72830}"/>
                </a:ext>
              </a:extLst>
            </p:cNvPr>
            <p:cNvSpPr txBox="1"/>
            <p:nvPr/>
          </p:nvSpPr>
          <p:spPr>
            <a:xfrm>
              <a:off x="2085850" y="5792256"/>
              <a:ext cx="8356865" cy="584775"/>
            </a:xfrm>
            <a:prstGeom prst="rect">
              <a:avLst/>
            </a:prstGeom>
            <a:noFill/>
          </p:spPr>
          <p:txBody>
            <a:bodyPr wrap="square" rtlCol="0">
              <a:spAutoFit/>
            </a:bodyPr>
            <a:lstStyle/>
            <a:p>
              <a:r>
                <a:rPr lang="nl-NL" sz="3200" dirty="0">
                  <a:solidFill>
                    <a:srgbClr val="FFFFFF"/>
                  </a:solidFill>
                </a:rPr>
                <a:t>“genetische &lt; </a:t>
              </a:r>
              <a:r>
                <a:rPr lang="nl-NL" sz="3200" dirty="0" err="1">
                  <a:solidFill>
                    <a:srgbClr val="FFFFFF"/>
                  </a:solidFill>
                </a:rPr>
                <a:t>socio-affectieve</a:t>
              </a:r>
              <a:r>
                <a:rPr lang="nl-NL" sz="3200" dirty="0">
                  <a:solidFill>
                    <a:srgbClr val="FFFFFF"/>
                  </a:solidFill>
                </a:rPr>
                <a:t> werkelijkheid”</a:t>
              </a:r>
            </a:p>
          </p:txBody>
        </p:sp>
        <p:cxnSp>
          <p:nvCxnSpPr>
            <p:cNvPr id="11" name="Verbindingslijn: gekromd 10">
              <a:extLst>
                <a:ext uri="{FF2B5EF4-FFF2-40B4-BE49-F238E27FC236}">
                  <a16:creationId xmlns:a16="http://schemas.microsoft.com/office/drawing/2014/main" id="{FC8DD46B-05C1-9AF0-6801-EB93CAD560AE}"/>
                </a:ext>
              </a:extLst>
            </p:cNvPr>
            <p:cNvCxnSpPr>
              <a:cxnSpLocks/>
              <a:stCxn id="5" idx="1"/>
              <a:endCxn id="9" idx="1"/>
            </p:cNvCxnSpPr>
            <p:nvPr/>
          </p:nvCxnSpPr>
          <p:spPr>
            <a:xfrm rot="10800000" flipH="1" flipV="1">
              <a:off x="899790" y="3686740"/>
              <a:ext cx="1186059" cy="2397903"/>
            </a:xfrm>
            <a:prstGeom prst="curvedConnector3">
              <a:avLst>
                <a:gd name="adj1" fmla="val -19274"/>
              </a:avLst>
            </a:prstGeom>
            <a:ln w="41275">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Graphic 16" descr="Badge met effen opvulling">
            <a:extLst>
              <a:ext uri="{FF2B5EF4-FFF2-40B4-BE49-F238E27FC236}">
                <a16:creationId xmlns:a16="http://schemas.microsoft.com/office/drawing/2014/main" id="{18A3E9B1-E559-573E-37DB-90B7A6870A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110" y="168400"/>
            <a:ext cx="914400" cy="914400"/>
          </a:xfrm>
          <a:prstGeom prst="rect">
            <a:avLst/>
          </a:prstGeom>
        </p:spPr>
      </p:pic>
    </p:spTree>
    <p:extLst>
      <p:ext uri="{BB962C8B-B14F-4D97-AF65-F5344CB8AC3E}">
        <p14:creationId xmlns:p14="http://schemas.microsoft.com/office/powerpoint/2010/main" val="166955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9448800" y="6492875"/>
            <a:ext cx="2743200" cy="365125"/>
          </a:xfrm>
        </p:spPr>
        <p:txBody>
          <a:bodyPr rtlCol="0"/>
          <a:lstStyle>
            <a:defPPr>
              <a:defRPr lang="nl-NL"/>
            </a:defPPr>
          </a:lstStyle>
          <a:p>
            <a:pPr rtl="0"/>
            <a:fld id="{A49DFD55-3C28-40EF-9E31-A92D2E4017FF}" type="slidenum">
              <a:rPr lang="nl-NL" smtClean="0">
                <a:solidFill>
                  <a:schemeClr val="tx1"/>
                </a:solidFill>
              </a:rPr>
              <a:pPr rtl="0"/>
              <a:t>11</a:t>
            </a:fld>
            <a:endParaRPr lang="nl-NL" dirty="0">
              <a:solidFill>
                <a:schemeClr val="tx1"/>
              </a:solidFill>
            </a:endParaRPr>
          </a:p>
        </p:txBody>
      </p:sp>
      <p:sp>
        <p:nvSpPr>
          <p:cNvPr id="4" name="Titel 1">
            <a:extLst>
              <a:ext uri="{FF2B5EF4-FFF2-40B4-BE49-F238E27FC236}">
                <a16:creationId xmlns:a16="http://schemas.microsoft.com/office/drawing/2014/main" id="{B8581211-942D-0EBE-00BF-CB9BA9440C60}"/>
              </a:ext>
            </a:extLst>
          </p:cNvPr>
          <p:cNvSpPr txBox="1">
            <a:spLocks/>
          </p:cNvSpPr>
          <p:nvPr/>
        </p:nvSpPr>
        <p:spPr>
          <a:xfrm>
            <a:off x="1713258" y="360795"/>
            <a:ext cx="7283516"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dirty="0"/>
              <a:t>abstract </a:t>
            </a:r>
          </a:p>
        </p:txBody>
      </p:sp>
      <p:cxnSp>
        <p:nvCxnSpPr>
          <p:cNvPr id="64" name="Rechte verbindingslijn 63">
            <a:extLst>
              <a:ext uri="{FF2B5EF4-FFF2-40B4-BE49-F238E27FC236}">
                <a16:creationId xmlns:a16="http://schemas.microsoft.com/office/drawing/2014/main" id="{386A13C6-6E1B-B738-DF69-037099300A0B}"/>
              </a:ext>
            </a:extLst>
          </p:cNvPr>
          <p:cNvCxnSpPr>
            <a:cxnSpLocks/>
          </p:cNvCxnSpPr>
          <p:nvPr/>
        </p:nvCxnSpPr>
        <p:spPr>
          <a:xfrm>
            <a:off x="7202466" y="-12526"/>
            <a:ext cx="5035463" cy="788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31518A86-1B6C-575F-4788-5A289B82B22E}"/>
              </a:ext>
            </a:extLst>
          </p:cNvPr>
          <p:cNvCxnSpPr/>
          <p:nvPr/>
        </p:nvCxnSpPr>
        <p:spPr>
          <a:xfrm>
            <a:off x="11486367" y="-12526"/>
            <a:ext cx="864296" cy="209184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 name="Groep 2">
            <a:extLst>
              <a:ext uri="{FF2B5EF4-FFF2-40B4-BE49-F238E27FC236}">
                <a16:creationId xmlns:a16="http://schemas.microsoft.com/office/drawing/2014/main" id="{B8A0B6C3-92F0-87A2-5280-19EC6481A9E9}"/>
              </a:ext>
            </a:extLst>
          </p:cNvPr>
          <p:cNvGrpSpPr/>
          <p:nvPr/>
        </p:nvGrpSpPr>
        <p:grpSpPr>
          <a:xfrm>
            <a:off x="899791" y="2255580"/>
            <a:ext cx="9782828" cy="3139947"/>
            <a:chOff x="1204586" y="1816274"/>
            <a:chExt cx="9782828" cy="3139947"/>
          </a:xfrm>
        </p:grpSpPr>
        <p:sp>
          <p:nvSpPr>
            <p:cNvPr id="5" name="Tekstvak 4">
              <a:extLst>
                <a:ext uri="{FF2B5EF4-FFF2-40B4-BE49-F238E27FC236}">
                  <a16:creationId xmlns:a16="http://schemas.microsoft.com/office/drawing/2014/main" id="{6592EDBC-83C5-322F-333C-FDEF3D13FA33}"/>
                </a:ext>
              </a:extLst>
            </p:cNvPr>
            <p:cNvSpPr txBox="1"/>
            <p:nvPr/>
          </p:nvSpPr>
          <p:spPr>
            <a:xfrm>
              <a:off x="1204586" y="1816274"/>
              <a:ext cx="9782828" cy="2585323"/>
            </a:xfrm>
            <a:prstGeom prst="rect">
              <a:avLst/>
            </a:prstGeom>
            <a:noFill/>
          </p:spPr>
          <p:txBody>
            <a:bodyPr wrap="square" rtlCol="0">
              <a:spAutoFit/>
            </a:bodyPr>
            <a:lstStyle/>
            <a:p>
              <a:pPr marR="0" algn="just"/>
              <a:r>
                <a:rPr lang="nl-NL" dirty="0">
                  <a:solidFill>
                    <a:schemeClr val="bg1"/>
                  </a:solidFill>
                </a:rPr>
                <a:t>“Ten eerste beoogt het voorgestelde amendement degenen die een vordering mogen instellen te beperken tot de personen die daadwerkelijk belanghebbenden zijn, namelijk de echtgenoot, de moeder, het kind en de persoon die het vaderschap of het moederschap van het kind opeist.</a:t>
              </a:r>
            </a:p>
            <a:p>
              <a:pPr marR="0" algn="just"/>
              <a:endParaRPr lang="nl-NL" dirty="0">
                <a:solidFill>
                  <a:schemeClr val="bg1"/>
                </a:solidFill>
              </a:endParaRPr>
            </a:p>
            <a:p>
              <a:pPr marR="0" algn="just"/>
              <a:r>
                <a:rPr lang="nl-NL" dirty="0">
                  <a:solidFill>
                    <a:schemeClr val="bg1"/>
                  </a:solidFill>
                </a:rPr>
                <a:t>Vervolgens lijkt het ons nodig </a:t>
              </a:r>
              <a:r>
                <a:rPr lang="nl-NL" b="1" dirty="0">
                  <a:solidFill>
                    <a:schemeClr val="bg1"/>
                  </a:solidFill>
                </a:rPr>
                <a:t>de gezinscel van het kind </a:t>
              </a:r>
              <a:r>
                <a:rPr lang="nl-NL" dirty="0">
                  <a:solidFill>
                    <a:schemeClr val="bg1"/>
                  </a:solidFill>
                </a:rPr>
                <a:t>zoveel mogelijk te</a:t>
              </a:r>
              <a:r>
                <a:rPr lang="nl-NL" b="1" dirty="0">
                  <a:solidFill>
                    <a:schemeClr val="bg1"/>
                  </a:solidFill>
                </a:rPr>
                <a:t> beschermen </a:t>
              </a:r>
              <a:r>
                <a:rPr lang="nl-NL" dirty="0">
                  <a:solidFill>
                    <a:schemeClr val="bg1"/>
                  </a:solidFill>
                </a:rPr>
                <a:t>door eensdeels het bezit van staat te behouden die overeenstemt met de situatie van een kind dat door iedereen werkelijk als het kind van zijn ouders wordt beschouwd, </a:t>
              </a:r>
              <a:r>
                <a:rPr lang="nl-NL" b="1" dirty="0">
                  <a:solidFill>
                    <a:schemeClr val="bg1"/>
                  </a:solidFill>
                </a:rPr>
                <a:t>ook al strookt dat niet met de biologische afstamming</a:t>
              </a:r>
              <a:r>
                <a:rPr lang="nl-NL" dirty="0">
                  <a:solidFill>
                    <a:schemeClr val="bg1"/>
                  </a:solidFill>
                </a:rPr>
                <a:t>, en anderdeels door termijnen te bepalen voor het instellen van de vordering”</a:t>
              </a:r>
            </a:p>
          </p:txBody>
        </p:sp>
        <p:sp>
          <p:nvSpPr>
            <p:cNvPr id="7" name="Tekstvak 6">
              <a:extLst>
                <a:ext uri="{FF2B5EF4-FFF2-40B4-BE49-F238E27FC236}">
                  <a16:creationId xmlns:a16="http://schemas.microsoft.com/office/drawing/2014/main" id="{C6A0AB34-2950-62CE-BA3A-0D9C3631B348}"/>
                </a:ext>
              </a:extLst>
            </p:cNvPr>
            <p:cNvSpPr txBox="1"/>
            <p:nvPr/>
          </p:nvSpPr>
          <p:spPr>
            <a:xfrm>
              <a:off x="1204586" y="4725389"/>
              <a:ext cx="8144831" cy="230832"/>
            </a:xfrm>
            <a:prstGeom prst="rect">
              <a:avLst/>
            </a:prstGeom>
            <a:noFill/>
          </p:spPr>
          <p:txBody>
            <a:bodyPr wrap="square" rtlCol="0">
              <a:spAutoFit/>
            </a:bodyPr>
            <a:lstStyle/>
            <a:p>
              <a:r>
                <a:rPr lang="nl-NL" sz="900" dirty="0">
                  <a:solidFill>
                    <a:schemeClr val="bg1"/>
                  </a:solidFill>
                </a:rPr>
                <a:t>Bron: </a:t>
              </a:r>
              <a:r>
                <a:rPr lang="nl-NL" sz="900" dirty="0" err="1">
                  <a:solidFill>
                    <a:schemeClr val="bg1"/>
                  </a:solidFill>
                </a:rPr>
                <a:t>Parl</a:t>
              </a:r>
              <a:r>
                <a:rPr lang="nl-NL" sz="900" dirty="0">
                  <a:solidFill>
                    <a:schemeClr val="bg1"/>
                  </a:solidFill>
                </a:rPr>
                <a:t>. St., Kamer, 2004-2005, DOC 51-0597/026, p. 6, en DOC 51-0597/032, p. 31</a:t>
              </a:r>
            </a:p>
          </p:txBody>
        </p:sp>
      </p:grpSp>
      <p:pic>
        <p:nvPicPr>
          <p:cNvPr id="2" name="Graphic 1" descr="Streetlight outline">
            <a:extLst>
              <a:ext uri="{FF2B5EF4-FFF2-40B4-BE49-F238E27FC236}">
                <a16:creationId xmlns:a16="http://schemas.microsoft.com/office/drawing/2014/main" id="{185A5261-7BC8-9EF3-4FBE-8EDBC3BEA8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882064" y="229431"/>
            <a:ext cx="5869911" cy="6821954"/>
          </a:xfrm>
          <a:prstGeom prst="rect">
            <a:avLst/>
          </a:prstGeom>
        </p:spPr>
      </p:pic>
      <p:sp>
        <p:nvSpPr>
          <p:cNvPr id="8" name="Tekstvak 7">
            <a:extLst>
              <a:ext uri="{FF2B5EF4-FFF2-40B4-BE49-F238E27FC236}">
                <a16:creationId xmlns:a16="http://schemas.microsoft.com/office/drawing/2014/main" id="{ADC4F2FF-9ABD-6E2E-4F15-405948880B89}"/>
              </a:ext>
            </a:extLst>
          </p:cNvPr>
          <p:cNvSpPr txBox="1"/>
          <p:nvPr/>
        </p:nvSpPr>
        <p:spPr>
          <a:xfrm>
            <a:off x="7509195" y="1362445"/>
            <a:ext cx="2668472" cy="908205"/>
          </a:xfrm>
          <a:prstGeom prst="rect">
            <a:avLst/>
          </a:prstGeom>
          <a:solidFill>
            <a:schemeClr val="accent5"/>
          </a:solidFill>
          <a:ln>
            <a:noFill/>
          </a:ln>
        </p:spPr>
        <p:txBody>
          <a:bodyPr wrap="square" rtlCol="0">
            <a:spAutoFit/>
          </a:bodyPr>
          <a:lstStyle/>
          <a:p>
            <a:endParaRPr lang="nl-NL" dirty="0"/>
          </a:p>
        </p:txBody>
      </p:sp>
      <p:grpSp>
        <p:nvGrpSpPr>
          <p:cNvPr id="14" name="Groep 13">
            <a:extLst>
              <a:ext uri="{FF2B5EF4-FFF2-40B4-BE49-F238E27FC236}">
                <a16:creationId xmlns:a16="http://schemas.microsoft.com/office/drawing/2014/main" id="{BD14DB9F-73AB-8998-EEA3-FA403C4850BA}"/>
              </a:ext>
            </a:extLst>
          </p:cNvPr>
          <p:cNvGrpSpPr/>
          <p:nvPr/>
        </p:nvGrpSpPr>
        <p:grpSpPr>
          <a:xfrm>
            <a:off x="899790" y="3548242"/>
            <a:ext cx="9542925" cy="2828789"/>
            <a:chOff x="899790" y="3548242"/>
            <a:chExt cx="9542925" cy="2828789"/>
          </a:xfrm>
        </p:grpSpPr>
        <p:sp>
          <p:nvSpPr>
            <p:cNvPr id="9" name="Tekstvak 8">
              <a:extLst>
                <a:ext uri="{FF2B5EF4-FFF2-40B4-BE49-F238E27FC236}">
                  <a16:creationId xmlns:a16="http://schemas.microsoft.com/office/drawing/2014/main" id="{844FD302-6A33-814F-E6A4-DD1074A72830}"/>
                </a:ext>
              </a:extLst>
            </p:cNvPr>
            <p:cNvSpPr txBox="1"/>
            <p:nvPr/>
          </p:nvSpPr>
          <p:spPr>
            <a:xfrm>
              <a:off x="2085850" y="5792256"/>
              <a:ext cx="8356865" cy="584775"/>
            </a:xfrm>
            <a:prstGeom prst="rect">
              <a:avLst/>
            </a:prstGeom>
            <a:noFill/>
          </p:spPr>
          <p:txBody>
            <a:bodyPr wrap="square" rtlCol="0">
              <a:spAutoFit/>
            </a:bodyPr>
            <a:lstStyle/>
            <a:p>
              <a:r>
                <a:rPr lang="nl-NL" sz="3200" dirty="0">
                  <a:solidFill>
                    <a:srgbClr val="FFFFFF"/>
                  </a:solidFill>
                </a:rPr>
                <a:t>“genetische &lt; </a:t>
              </a:r>
              <a:r>
                <a:rPr lang="nl-NL" sz="3200" dirty="0" err="1">
                  <a:solidFill>
                    <a:srgbClr val="FFFFFF"/>
                  </a:solidFill>
                </a:rPr>
                <a:t>socio-affectieve</a:t>
              </a:r>
              <a:r>
                <a:rPr lang="nl-NL" sz="3200" dirty="0">
                  <a:solidFill>
                    <a:srgbClr val="FFFFFF"/>
                  </a:solidFill>
                </a:rPr>
                <a:t> werkelijkheid”</a:t>
              </a:r>
            </a:p>
          </p:txBody>
        </p:sp>
        <p:cxnSp>
          <p:nvCxnSpPr>
            <p:cNvPr id="11" name="Verbindingslijn: gekromd 10">
              <a:extLst>
                <a:ext uri="{FF2B5EF4-FFF2-40B4-BE49-F238E27FC236}">
                  <a16:creationId xmlns:a16="http://schemas.microsoft.com/office/drawing/2014/main" id="{FC8DD46B-05C1-9AF0-6801-EB93CAD560AE}"/>
                </a:ext>
              </a:extLst>
            </p:cNvPr>
            <p:cNvCxnSpPr>
              <a:cxnSpLocks/>
              <a:stCxn id="5" idx="1"/>
              <a:endCxn id="9" idx="1"/>
            </p:cNvCxnSpPr>
            <p:nvPr/>
          </p:nvCxnSpPr>
          <p:spPr>
            <a:xfrm rot="10800000" flipH="1" flipV="1">
              <a:off x="899790" y="3548242"/>
              <a:ext cx="1186059" cy="2536402"/>
            </a:xfrm>
            <a:prstGeom prst="curvedConnector3">
              <a:avLst>
                <a:gd name="adj1" fmla="val -19274"/>
              </a:avLst>
            </a:prstGeom>
            <a:ln w="41275">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Graphic 16" descr="Badge met effen opvulling">
            <a:extLst>
              <a:ext uri="{FF2B5EF4-FFF2-40B4-BE49-F238E27FC236}">
                <a16:creationId xmlns:a16="http://schemas.microsoft.com/office/drawing/2014/main" id="{18A3E9B1-E559-573E-37DB-90B7A6870A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110" y="168400"/>
            <a:ext cx="914400" cy="914400"/>
          </a:xfrm>
          <a:prstGeom prst="rect">
            <a:avLst/>
          </a:prstGeom>
        </p:spPr>
      </p:pic>
      <p:sp>
        <p:nvSpPr>
          <p:cNvPr id="10" name="Vermenigvuldigingsteken 9">
            <a:extLst>
              <a:ext uri="{FF2B5EF4-FFF2-40B4-BE49-F238E27FC236}">
                <a16:creationId xmlns:a16="http://schemas.microsoft.com/office/drawing/2014/main" id="{07A7B294-3FFB-4589-A013-F916081DF7B2}"/>
              </a:ext>
            </a:extLst>
          </p:cNvPr>
          <p:cNvSpPr/>
          <p:nvPr/>
        </p:nvSpPr>
        <p:spPr>
          <a:xfrm>
            <a:off x="3795109" y="5551771"/>
            <a:ext cx="1377696" cy="1065744"/>
          </a:xfrm>
          <a:prstGeom prst="mathMultiply">
            <a:avLst/>
          </a:prstGeom>
          <a:solidFill>
            <a:srgbClr val="F05C4F"/>
          </a:solidFill>
          <a:ln>
            <a:solidFill>
              <a:srgbClr val="F05C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Vermenigvuldigingsteken 11">
            <a:extLst>
              <a:ext uri="{FF2B5EF4-FFF2-40B4-BE49-F238E27FC236}">
                <a16:creationId xmlns:a16="http://schemas.microsoft.com/office/drawing/2014/main" id="{0FC2C559-1ECD-3E79-C89A-79E23D97D5DA}"/>
              </a:ext>
            </a:extLst>
          </p:cNvPr>
          <p:cNvSpPr/>
          <p:nvPr/>
        </p:nvSpPr>
        <p:spPr>
          <a:xfrm>
            <a:off x="6882064" y="5580617"/>
            <a:ext cx="1377696" cy="1065744"/>
          </a:xfrm>
          <a:prstGeom prst="mathMultiply">
            <a:avLst/>
          </a:prstGeom>
          <a:solidFill>
            <a:srgbClr val="F05C4F"/>
          </a:solidFill>
          <a:ln>
            <a:solidFill>
              <a:srgbClr val="F05C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7260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1195762" y="6479739"/>
            <a:ext cx="987552" cy="365125"/>
          </a:xfrm>
        </p:spPr>
        <p:txBody>
          <a:bodyPr rtlCol="0"/>
          <a:lstStyle>
            <a:defPPr>
              <a:defRPr lang="nl-NL"/>
            </a:defPPr>
          </a:lstStyle>
          <a:p>
            <a:pPr rtl="0"/>
            <a:fld id="{A49DFD55-3C28-40EF-9E31-A92D2E4017FF}" type="slidenum">
              <a:rPr lang="nl-NL" smtClean="0">
                <a:solidFill>
                  <a:schemeClr val="tx1"/>
                </a:solidFill>
              </a:rPr>
              <a:pPr rtl="0"/>
              <a:t>12</a:t>
            </a:fld>
            <a:endParaRPr lang="nl-NL" dirty="0">
              <a:solidFill>
                <a:schemeClr val="tx1"/>
              </a:solidFill>
            </a:endParaRPr>
          </a:p>
        </p:txBody>
      </p:sp>
      <p:sp>
        <p:nvSpPr>
          <p:cNvPr id="4" name="Titel 1">
            <a:extLst>
              <a:ext uri="{FF2B5EF4-FFF2-40B4-BE49-F238E27FC236}">
                <a16:creationId xmlns:a16="http://schemas.microsoft.com/office/drawing/2014/main" id="{B8581211-942D-0EBE-00BF-CB9BA9440C60}"/>
              </a:ext>
            </a:extLst>
          </p:cNvPr>
          <p:cNvSpPr txBox="1">
            <a:spLocks/>
          </p:cNvSpPr>
          <p:nvPr/>
        </p:nvSpPr>
        <p:spPr>
          <a:xfrm>
            <a:off x="787058" y="748042"/>
            <a:ext cx="7283516"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dirty="0">
                <a:solidFill>
                  <a:schemeClr val="tx1"/>
                </a:solidFill>
              </a:rPr>
              <a:t>Uitdaging: </a:t>
            </a:r>
            <a:r>
              <a:rPr lang="nl-NL" dirty="0">
                <a:solidFill>
                  <a:srgbClr val="F05C4F"/>
                </a:solidFill>
              </a:rPr>
              <a:t>Deels</a:t>
            </a:r>
            <a:r>
              <a:rPr lang="nl-NL" dirty="0">
                <a:solidFill>
                  <a:schemeClr val="tx1"/>
                </a:solidFill>
              </a:rPr>
              <a:t>-Verhullende rechtstaal</a:t>
            </a:r>
          </a:p>
        </p:txBody>
      </p:sp>
      <p:pic>
        <p:nvPicPr>
          <p:cNvPr id="32" name="Graphic 31" descr="Streetlight outline">
            <a:extLst>
              <a:ext uri="{FF2B5EF4-FFF2-40B4-BE49-F238E27FC236}">
                <a16:creationId xmlns:a16="http://schemas.microsoft.com/office/drawing/2014/main" id="{A310BDD0-CDFB-8970-9605-C33E041C6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863548" y="1070078"/>
            <a:ext cx="5881962" cy="5287428"/>
          </a:xfrm>
          <a:prstGeom prst="rect">
            <a:avLst/>
          </a:prstGeom>
        </p:spPr>
      </p:pic>
      <p:sp>
        <p:nvSpPr>
          <p:cNvPr id="12" name="AutoShape 2" descr="Streetlight with solid fill">
            <a:extLst>
              <a:ext uri="{FF2B5EF4-FFF2-40B4-BE49-F238E27FC236}">
                <a16:creationId xmlns:a16="http://schemas.microsoft.com/office/drawing/2014/main" id="{98710B74-7C77-06E8-2F2E-958646E5FF9A}"/>
              </a:ext>
            </a:extLst>
          </p:cNvPr>
          <p:cNvSpPr>
            <a:spLocks noChangeAspect="1" noChangeArrowheads="1"/>
          </p:cNvSpPr>
          <p:nvPr/>
        </p:nvSpPr>
        <p:spPr bwMode="auto">
          <a:xfrm>
            <a:off x="5943599" y="2799525"/>
            <a:ext cx="2478153" cy="24781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9" name="Graphic 28" descr="Badge met effen opvulling">
            <a:extLst>
              <a:ext uri="{FF2B5EF4-FFF2-40B4-BE49-F238E27FC236}">
                <a16:creationId xmlns:a16="http://schemas.microsoft.com/office/drawing/2014/main" id="{7821BD0C-C896-9F3E-5E7F-B453EC6E75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22421" y="3983750"/>
            <a:ext cx="914400" cy="914400"/>
          </a:xfrm>
          <a:prstGeom prst="rect">
            <a:avLst/>
          </a:prstGeom>
        </p:spPr>
      </p:pic>
      <p:pic>
        <p:nvPicPr>
          <p:cNvPr id="31" name="Graphic 30" descr="Badge: 1 met effen opvulling">
            <a:extLst>
              <a:ext uri="{FF2B5EF4-FFF2-40B4-BE49-F238E27FC236}">
                <a16:creationId xmlns:a16="http://schemas.microsoft.com/office/drawing/2014/main" id="{69EF5EEA-B55E-8674-9C51-FA547600E6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8655" y="2606733"/>
            <a:ext cx="914400" cy="914400"/>
          </a:xfrm>
          <a:prstGeom prst="rect">
            <a:avLst/>
          </a:prstGeom>
        </p:spPr>
      </p:pic>
      <p:pic>
        <p:nvPicPr>
          <p:cNvPr id="3" name="Graphic 2" descr="Badge 3 met effen opvulling">
            <a:extLst>
              <a:ext uri="{FF2B5EF4-FFF2-40B4-BE49-F238E27FC236}">
                <a16:creationId xmlns:a16="http://schemas.microsoft.com/office/drawing/2014/main" id="{2EAD5889-C4CD-3A1F-4085-1C98F15A5C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17409" y="5261113"/>
            <a:ext cx="914400" cy="914400"/>
          </a:xfrm>
          <a:prstGeom prst="rect">
            <a:avLst/>
          </a:prstGeom>
        </p:spPr>
      </p:pic>
      <p:sp>
        <p:nvSpPr>
          <p:cNvPr id="2" name="Tekstvak 1">
            <a:extLst>
              <a:ext uri="{FF2B5EF4-FFF2-40B4-BE49-F238E27FC236}">
                <a16:creationId xmlns:a16="http://schemas.microsoft.com/office/drawing/2014/main" id="{612C50A1-B1E1-CCEB-8063-6F375200D96C}"/>
              </a:ext>
            </a:extLst>
          </p:cNvPr>
          <p:cNvSpPr txBox="1"/>
          <p:nvPr/>
        </p:nvSpPr>
        <p:spPr>
          <a:xfrm>
            <a:off x="3706278" y="2671462"/>
            <a:ext cx="5128630" cy="646331"/>
          </a:xfrm>
          <a:prstGeom prst="rect">
            <a:avLst/>
          </a:prstGeom>
          <a:noFill/>
        </p:spPr>
        <p:txBody>
          <a:bodyPr wrap="square" rtlCol="0">
            <a:spAutoFit/>
          </a:bodyPr>
          <a:lstStyle/>
          <a:p>
            <a:pPr algn="ctr"/>
            <a:r>
              <a:rPr lang="nl-NL" sz="3600" dirty="0"/>
              <a:t>Feitelijke context</a:t>
            </a:r>
          </a:p>
        </p:txBody>
      </p:sp>
      <p:sp>
        <p:nvSpPr>
          <p:cNvPr id="7" name="Tekstvak 6">
            <a:extLst>
              <a:ext uri="{FF2B5EF4-FFF2-40B4-BE49-F238E27FC236}">
                <a16:creationId xmlns:a16="http://schemas.microsoft.com/office/drawing/2014/main" id="{C37D8A98-298C-5741-B198-077BA4DC8B42}"/>
              </a:ext>
            </a:extLst>
          </p:cNvPr>
          <p:cNvSpPr txBox="1"/>
          <p:nvPr/>
        </p:nvSpPr>
        <p:spPr>
          <a:xfrm>
            <a:off x="4039917" y="4127984"/>
            <a:ext cx="6586331" cy="646331"/>
          </a:xfrm>
          <a:prstGeom prst="rect">
            <a:avLst/>
          </a:prstGeom>
          <a:noFill/>
        </p:spPr>
        <p:txBody>
          <a:bodyPr wrap="square" rtlCol="0">
            <a:spAutoFit/>
          </a:bodyPr>
          <a:lstStyle/>
          <a:p>
            <a:r>
              <a:rPr lang="nl-NL" sz="3600" dirty="0"/>
              <a:t>Conflicterende</a:t>
            </a:r>
            <a:r>
              <a:rPr lang="nl-NL" sz="3200" dirty="0"/>
              <a:t> waarden</a:t>
            </a:r>
          </a:p>
        </p:txBody>
      </p:sp>
    </p:spTree>
    <p:extLst>
      <p:ext uri="{BB962C8B-B14F-4D97-AF65-F5344CB8AC3E}">
        <p14:creationId xmlns:p14="http://schemas.microsoft.com/office/powerpoint/2010/main" val="341427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rtlCol="0"/>
          <a:lstStyle>
            <a:defPPr>
              <a:defRPr lang="nl-NL"/>
            </a:defPPr>
          </a:lstStyle>
          <a:p>
            <a:pPr rtl="0"/>
            <a:fld id="{A49DFD55-3C28-40EF-9E31-A92D2E4017FF}" type="slidenum">
              <a:rPr lang="nl-NL" smtClean="0">
                <a:solidFill>
                  <a:schemeClr val="tx1"/>
                </a:solidFill>
              </a:rPr>
              <a:pPr rtl="0"/>
              <a:t>13</a:t>
            </a:fld>
            <a:endParaRPr lang="nl-NL">
              <a:solidFill>
                <a:schemeClr val="tx1"/>
              </a:solidFill>
            </a:endParaRPr>
          </a:p>
        </p:txBody>
      </p:sp>
      <p:cxnSp>
        <p:nvCxnSpPr>
          <p:cNvPr id="64" name="Rechte verbindingslijn 63">
            <a:extLst>
              <a:ext uri="{FF2B5EF4-FFF2-40B4-BE49-F238E27FC236}">
                <a16:creationId xmlns:a16="http://schemas.microsoft.com/office/drawing/2014/main" id="{386A13C6-6E1B-B738-DF69-037099300A0B}"/>
              </a:ext>
            </a:extLst>
          </p:cNvPr>
          <p:cNvCxnSpPr>
            <a:cxnSpLocks/>
          </p:cNvCxnSpPr>
          <p:nvPr/>
        </p:nvCxnSpPr>
        <p:spPr>
          <a:xfrm>
            <a:off x="7202466" y="-12526"/>
            <a:ext cx="5035463" cy="788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31518A86-1B6C-575F-4788-5A289B82B22E}"/>
              </a:ext>
            </a:extLst>
          </p:cNvPr>
          <p:cNvCxnSpPr/>
          <p:nvPr/>
        </p:nvCxnSpPr>
        <p:spPr>
          <a:xfrm>
            <a:off x="11486367" y="-12526"/>
            <a:ext cx="864296" cy="209184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C51B7860-53A3-EF1C-CAC7-F8B9604A4AEF}"/>
              </a:ext>
            </a:extLst>
          </p:cNvPr>
          <p:cNvSpPr txBox="1"/>
          <p:nvPr/>
        </p:nvSpPr>
        <p:spPr>
          <a:xfrm>
            <a:off x="681860" y="1048339"/>
            <a:ext cx="11096194" cy="5632311"/>
          </a:xfrm>
          <a:prstGeom prst="rect">
            <a:avLst/>
          </a:prstGeom>
          <a:noFill/>
        </p:spPr>
        <p:txBody>
          <a:bodyPr wrap="square" rtlCol="0">
            <a:spAutoFit/>
          </a:bodyPr>
          <a:lstStyle/>
          <a:p>
            <a:r>
              <a:rPr lang="nl-NL" sz="2000" b="1">
                <a:solidFill>
                  <a:schemeClr val="bg1"/>
                </a:solidFill>
              </a:rPr>
              <a:t>Art. 318 BW:</a:t>
            </a:r>
          </a:p>
          <a:p>
            <a:endParaRPr lang="nl-NL" sz="2000">
              <a:solidFill>
                <a:schemeClr val="bg1"/>
              </a:solidFill>
            </a:endParaRPr>
          </a:p>
          <a:p>
            <a:pPr algn="just"/>
            <a:r>
              <a:rPr lang="nl-NL" sz="2000">
                <a:solidFill>
                  <a:schemeClr val="bg1"/>
                </a:solidFill>
              </a:rPr>
              <a:t>§ 1. Tenzij het kind </a:t>
            </a:r>
            <a:r>
              <a:rPr lang="nl-NL" sz="2000" b="1">
                <a:solidFill>
                  <a:srgbClr val="F05C4F"/>
                </a:solidFill>
              </a:rPr>
              <a:t>bezit van staat </a:t>
            </a:r>
            <a:r>
              <a:rPr lang="nl-NL" sz="2000">
                <a:solidFill>
                  <a:schemeClr val="bg1"/>
                </a:solidFill>
              </a:rPr>
              <a:t>heeft ten aanzien van de echtgenoot, kan het vermoeden van vaderschap worden betwist voor de familierechtbank door de moeder, het kind, de man ten aanzien van wie de afstamming vaststaat de man die het vaderschap van het kind opeist en de vrouw die het </a:t>
            </a:r>
            <a:r>
              <a:rPr lang="nl-NL" sz="2000" err="1">
                <a:solidFill>
                  <a:schemeClr val="bg1"/>
                </a:solidFill>
              </a:rPr>
              <a:t>meemoederschap</a:t>
            </a:r>
            <a:r>
              <a:rPr lang="nl-NL" sz="2000">
                <a:solidFill>
                  <a:schemeClr val="bg1"/>
                </a:solidFill>
              </a:rPr>
              <a:t> van het kind opeist.</a:t>
            </a:r>
          </a:p>
          <a:p>
            <a:endParaRPr lang="nl-NL" sz="2000">
              <a:solidFill>
                <a:schemeClr val="bg1"/>
              </a:solidFill>
            </a:endParaRPr>
          </a:p>
          <a:p>
            <a:pPr algn="just"/>
            <a:r>
              <a:rPr lang="nl-NL" sz="2000">
                <a:solidFill>
                  <a:schemeClr val="bg1"/>
                </a:solidFill>
              </a:rPr>
              <a:t>§ 2. </a:t>
            </a:r>
            <a:r>
              <a:rPr lang="nl-NL" sz="2000" b="1">
                <a:solidFill>
                  <a:srgbClr val="F05C4F"/>
                </a:solidFill>
              </a:rPr>
              <a:t>De vordering </a:t>
            </a:r>
            <a:r>
              <a:rPr lang="nl-NL" sz="2000">
                <a:solidFill>
                  <a:schemeClr val="bg1"/>
                </a:solidFill>
              </a:rPr>
              <a:t>van de moeder </a:t>
            </a:r>
            <a:r>
              <a:rPr lang="nl-NL" sz="2000" b="1">
                <a:solidFill>
                  <a:schemeClr val="bg1"/>
                </a:solidFill>
              </a:rPr>
              <a:t>moet worden </a:t>
            </a:r>
            <a:r>
              <a:rPr lang="nl-NL" sz="2000" b="1">
                <a:solidFill>
                  <a:srgbClr val="F05C4F"/>
                </a:solidFill>
              </a:rPr>
              <a:t>ingesteld binnen </a:t>
            </a:r>
            <a:r>
              <a:rPr lang="nl-NL" sz="2000">
                <a:solidFill>
                  <a:schemeClr val="bg1"/>
                </a:solidFill>
              </a:rPr>
              <a:t>een jaar na de geboorte. De vordering van de echtgenoot moet worden ingesteld binnen een jaar na de ontdekking van het feit dat hij niet de vader van het kind is, die van de man die het vaderschap van het kind opeist moet worden ingesteld binnen het jaar na de ontdekking van het feit dat hij de vader van het kind is en die van het kind moet worden ingesteld op zijn vroegst op de dag waarop het de leeftijd van twaalf jaar heeft bereikt en uiterlijk op de dag waarop het de leeftijd van tweeëntwintig jaar heeft bereikt of binnen een jaar na de ontdekking van het feit dat de echtgenoot zijn vader niet is. De vordering van de vrouw die het </a:t>
            </a:r>
            <a:r>
              <a:rPr lang="nl-NL" sz="2000" err="1">
                <a:solidFill>
                  <a:schemeClr val="bg1"/>
                </a:solidFill>
              </a:rPr>
              <a:t>meemoederschap</a:t>
            </a:r>
            <a:r>
              <a:rPr lang="nl-NL" sz="2000">
                <a:solidFill>
                  <a:schemeClr val="bg1"/>
                </a:solidFill>
              </a:rPr>
              <a:t> van het kind opeist, moet worden ingesteld binnen een jaar na de ontdekking van het feit dat zij overeenkomstig artikel 7 van de wet van 6 juli 2007 betreffende de medisch begeleide voortplanting en de bestemming van de overtallige embryo's en de gameten heeft toegestemd in de verwekking en de verwekking hiervan het gevolg kan zijn.</a:t>
            </a:r>
          </a:p>
        </p:txBody>
      </p:sp>
      <p:sp>
        <p:nvSpPr>
          <p:cNvPr id="3" name="Titel 1">
            <a:extLst>
              <a:ext uri="{FF2B5EF4-FFF2-40B4-BE49-F238E27FC236}">
                <a16:creationId xmlns:a16="http://schemas.microsoft.com/office/drawing/2014/main" id="{1A0C230B-E1A5-80E8-9397-13B71C95C8B1}"/>
              </a:ext>
            </a:extLst>
          </p:cNvPr>
          <p:cNvSpPr txBox="1">
            <a:spLocks/>
          </p:cNvSpPr>
          <p:nvPr/>
        </p:nvSpPr>
        <p:spPr>
          <a:xfrm>
            <a:off x="717854" y="345026"/>
            <a:ext cx="7283516"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a:t>Illustratie</a:t>
            </a:r>
          </a:p>
        </p:txBody>
      </p:sp>
    </p:spTree>
    <p:extLst>
      <p:ext uri="{BB962C8B-B14F-4D97-AF65-F5344CB8AC3E}">
        <p14:creationId xmlns:p14="http://schemas.microsoft.com/office/powerpoint/2010/main" val="216411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1195762" y="6479739"/>
            <a:ext cx="987552" cy="365125"/>
          </a:xfrm>
        </p:spPr>
        <p:txBody>
          <a:bodyPr rtlCol="0"/>
          <a:lstStyle>
            <a:defPPr>
              <a:defRPr lang="nl-NL"/>
            </a:defPPr>
          </a:lstStyle>
          <a:p>
            <a:pPr rtl="0"/>
            <a:fld id="{A49DFD55-3C28-40EF-9E31-A92D2E4017FF}" type="slidenum">
              <a:rPr lang="nl-NL" smtClean="0">
                <a:solidFill>
                  <a:schemeClr val="tx1"/>
                </a:solidFill>
              </a:rPr>
              <a:pPr rtl="0"/>
              <a:t>14</a:t>
            </a:fld>
            <a:endParaRPr lang="nl-NL" dirty="0">
              <a:solidFill>
                <a:schemeClr val="tx1"/>
              </a:solidFill>
            </a:endParaRPr>
          </a:p>
        </p:txBody>
      </p:sp>
      <p:sp>
        <p:nvSpPr>
          <p:cNvPr id="4" name="Titel 1">
            <a:extLst>
              <a:ext uri="{FF2B5EF4-FFF2-40B4-BE49-F238E27FC236}">
                <a16:creationId xmlns:a16="http://schemas.microsoft.com/office/drawing/2014/main" id="{B8581211-942D-0EBE-00BF-CB9BA9440C60}"/>
              </a:ext>
            </a:extLst>
          </p:cNvPr>
          <p:cNvSpPr txBox="1">
            <a:spLocks/>
          </p:cNvSpPr>
          <p:nvPr/>
        </p:nvSpPr>
        <p:spPr>
          <a:xfrm>
            <a:off x="787058" y="748042"/>
            <a:ext cx="7283516"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dirty="0">
                <a:solidFill>
                  <a:schemeClr val="tx1"/>
                </a:solidFill>
              </a:rPr>
              <a:t>Uitdaging: </a:t>
            </a:r>
            <a:r>
              <a:rPr lang="nl-NL" dirty="0">
                <a:solidFill>
                  <a:srgbClr val="F05C4F"/>
                </a:solidFill>
              </a:rPr>
              <a:t>Deels</a:t>
            </a:r>
            <a:r>
              <a:rPr lang="nl-NL" dirty="0">
                <a:solidFill>
                  <a:schemeClr val="tx1"/>
                </a:solidFill>
              </a:rPr>
              <a:t>-Verhullende rechtstaal</a:t>
            </a:r>
          </a:p>
        </p:txBody>
      </p:sp>
      <p:pic>
        <p:nvPicPr>
          <p:cNvPr id="32" name="Graphic 31" descr="Streetlight outline">
            <a:extLst>
              <a:ext uri="{FF2B5EF4-FFF2-40B4-BE49-F238E27FC236}">
                <a16:creationId xmlns:a16="http://schemas.microsoft.com/office/drawing/2014/main" id="{A310BDD0-CDFB-8970-9605-C33E041C6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863548" y="1070078"/>
            <a:ext cx="5881962" cy="5287428"/>
          </a:xfrm>
          <a:prstGeom prst="rect">
            <a:avLst/>
          </a:prstGeom>
        </p:spPr>
      </p:pic>
      <p:sp>
        <p:nvSpPr>
          <p:cNvPr id="12" name="AutoShape 2" descr="Streetlight with solid fill">
            <a:extLst>
              <a:ext uri="{FF2B5EF4-FFF2-40B4-BE49-F238E27FC236}">
                <a16:creationId xmlns:a16="http://schemas.microsoft.com/office/drawing/2014/main" id="{98710B74-7C77-06E8-2F2E-958646E5FF9A}"/>
              </a:ext>
            </a:extLst>
          </p:cNvPr>
          <p:cNvSpPr>
            <a:spLocks noChangeAspect="1" noChangeArrowheads="1"/>
          </p:cNvSpPr>
          <p:nvPr/>
        </p:nvSpPr>
        <p:spPr bwMode="auto">
          <a:xfrm>
            <a:off x="5943599" y="2799525"/>
            <a:ext cx="2478153" cy="24781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9" name="Graphic 28" descr="Badge met effen opvulling">
            <a:extLst>
              <a:ext uri="{FF2B5EF4-FFF2-40B4-BE49-F238E27FC236}">
                <a16:creationId xmlns:a16="http://schemas.microsoft.com/office/drawing/2014/main" id="{7821BD0C-C896-9F3E-5E7F-B453EC6E75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22421" y="3983750"/>
            <a:ext cx="914400" cy="914400"/>
          </a:xfrm>
          <a:prstGeom prst="rect">
            <a:avLst/>
          </a:prstGeom>
        </p:spPr>
      </p:pic>
      <p:pic>
        <p:nvPicPr>
          <p:cNvPr id="31" name="Graphic 30" descr="Badge: 1 met effen opvulling">
            <a:extLst>
              <a:ext uri="{FF2B5EF4-FFF2-40B4-BE49-F238E27FC236}">
                <a16:creationId xmlns:a16="http://schemas.microsoft.com/office/drawing/2014/main" id="{69EF5EEA-B55E-8674-9C51-FA547600E6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8655" y="2606733"/>
            <a:ext cx="914400" cy="914400"/>
          </a:xfrm>
          <a:prstGeom prst="rect">
            <a:avLst/>
          </a:prstGeom>
        </p:spPr>
      </p:pic>
      <p:pic>
        <p:nvPicPr>
          <p:cNvPr id="3" name="Graphic 2" descr="Badge 3 met effen opvulling">
            <a:extLst>
              <a:ext uri="{FF2B5EF4-FFF2-40B4-BE49-F238E27FC236}">
                <a16:creationId xmlns:a16="http://schemas.microsoft.com/office/drawing/2014/main" id="{2EAD5889-C4CD-3A1F-4085-1C98F15A5C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17409" y="5261113"/>
            <a:ext cx="914400" cy="914400"/>
          </a:xfrm>
          <a:prstGeom prst="rect">
            <a:avLst/>
          </a:prstGeom>
        </p:spPr>
      </p:pic>
      <p:sp>
        <p:nvSpPr>
          <p:cNvPr id="5" name="Tekstvak 4">
            <a:extLst>
              <a:ext uri="{FF2B5EF4-FFF2-40B4-BE49-F238E27FC236}">
                <a16:creationId xmlns:a16="http://schemas.microsoft.com/office/drawing/2014/main" id="{327126EC-BEB8-8EAB-8B4E-7ECB0074C597}"/>
              </a:ext>
            </a:extLst>
          </p:cNvPr>
          <p:cNvSpPr txBox="1"/>
          <p:nvPr/>
        </p:nvSpPr>
        <p:spPr>
          <a:xfrm>
            <a:off x="2690189" y="5433292"/>
            <a:ext cx="7160808" cy="584775"/>
          </a:xfrm>
          <a:prstGeom prst="rect">
            <a:avLst/>
          </a:prstGeom>
          <a:noFill/>
        </p:spPr>
        <p:txBody>
          <a:bodyPr wrap="square" rtlCol="0">
            <a:spAutoFit/>
          </a:bodyPr>
          <a:lstStyle/>
          <a:p>
            <a:pPr algn="ctr"/>
            <a:r>
              <a:rPr lang="nl-NL" sz="3200" dirty="0">
                <a:solidFill>
                  <a:srgbClr val="F05C4F"/>
                </a:solidFill>
              </a:rPr>
              <a:t>Waardenevenwicht</a:t>
            </a:r>
          </a:p>
        </p:txBody>
      </p:sp>
      <p:sp>
        <p:nvSpPr>
          <p:cNvPr id="2" name="Tekstvak 1">
            <a:extLst>
              <a:ext uri="{FF2B5EF4-FFF2-40B4-BE49-F238E27FC236}">
                <a16:creationId xmlns:a16="http://schemas.microsoft.com/office/drawing/2014/main" id="{612C50A1-B1E1-CCEB-8063-6F375200D96C}"/>
              </a:ext>
            </a:extLst>
          </p:cNvPr>
          <p:cNvSpPr txBox="1"/>
          <p:nvPr/>
        </p:nvSpPr>
        <p:spPr>
          <a:xfrm>
            <a:off x="3706278" y="2671462"/>
            <a:ext cx="5128630" cy="646331"/>
          </a:xfrm>
          <a:prstGeom prst="rect">
            <a:avLst/>
          </a:prstGeom>
          <a:noFill/>
        </p:spPr>
        <p:txBody>
          <a:bodyPr wrap="square" rtlCol="0">
            <a:spAutoFit/>
          </a:bodyPr>
          <a:lstStyle/>
          <a:p>
            <a:pPr algn="ctr"/>
            <a:r>
              <a:rPr lang="nl-NL" sz="3600" dirty="0"/>
              <a:t>Feitelijke context</a:t>
            </a:r>
          </a:p>
        </p:txBody>
      </p:sp>
      <p:sp>
        <p:nvSpPr>
          <p:cNvPr id="7" name="Tekstvak 6">
            <a:extLst>
              <a:ext uri="{FF2B5EF4-FFF2-40B4-BE49-F238E27FC236}">
                <a16:creationId xmlns:a16="http://schemas.microsoft.com/office/drawing/2014/main" id="{C37D8A98-298C-5741-B198-077BA4DC8B42}"/>
              </a:ext>
            </a:extLst>
          </p:cNvPr>
          <p:cNvSpPr txBox="1"/>
          <p:nvPr/>
        </p:nvSpPr>
        <p:spPr>
          <a:xfrm>
            <a:off x="4039917" y="4127984"/>
            <a:ext cx="6586331" cy="646331"/>
          </a:xfrm>
          <a:prstGeom prst="rect">
            <a:avLst/>
          </a:prstGeom>
          <a:noFill/>
        </p:spPr>
        <p:txBody>
          <a:bodyPr wrap="square" rtlCol="0">
            <a:spAutoFit/>
          </a:bodyPr>
          <a:lstStyle/>
          <a:p>
            <a:r>
              <a:rPr lang="nl-NL" sz="3600" dirty="0"/>
              <a:t>Conflicterende</a:t>
            </a:r>
            <a:r>
              <a:rPr lang="nl-NL" sz="3200" dirty="0"/>
              <a:t> waarden</a:t>
            </a:r>
          </a:p>
        </p:txBody>
      </p:sp>
    </p:spTree>
    <p:extLst>
      <p:ext uri="{BB962C8B-B14F-4D97-AF65-F5344CB8AC3E}">
        <p14:creationId xmlns:p14="http://schemas.microsoft.com/office/powerpoint/2010/main" val="2550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1195762" y="6479739"/>
            <a:ext cx="987552" cy="365125"/>
          </a:xfrm>
        </p:spPr>
        <p:txBody>
          <a:bodyPr rtlCol="0"/>
          <a:lstStyle>
            <a:defPPr>
              <a:defRPr lang="nl-NL"/>
            </a:defPPr>
          </a:lstStyle>
          <a:p>
            <a:pPr rtl="0"/>
            <a:fld id="{A49DFD55-3C28-40EF-9E31-A92D2E4017FF}" type="slidenum">
              <a:rPr lang="nl-NL" smtClean="0">
                <a:solidFill>
                  <a:schemeClr val="tx1"/>
                </a:solidFill>
              </a:rPr>
              <a:pPr rtl="0"/>
              <a:t>15</a:t>
            </a:fld>
            <a:endParaRPr lang="nl-NL" dirty="0">
              <a:solidFill>
                <a:schemeClr val="tx1"/>
              </a:solidFill>
            </a:endParaRPr>
          </a:p>
        </p:txBody>
      </p:sp>
      <p:sp>
        <p:nvSpPr>
          <p:cNvPr id="4" name="Titel 1">
            <a:extLst>
              <a:ext uri="{FF2B5EF4-FFF2-40B4-BE49-F238E27FC236}">
                <a16:creationId xmlns:a16="http://schemas.microsoft.com/office/drawing/2014/main" id="{B8581211-942D-0EBE-00BF-CB9BA9440C60}"/>
              </a:ext>
            </a:extLst>
          </p:cNvPr>
          <p:cNvSpPr txBox="1">
            <a:spLocks/>
          </p:cNvSpPr>
          <p:nvPr/>
        </p:nvSpPr>
        <p:spPr>
          <a:xfrm>
            <a:off x="787058" y="748042"/>
            <a:ext cx="7283516"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dirty="0">
                <a:solidFill>
                  <a:schemeClr val="tx1"/>
                </a:solidFill>
              </a:rPr>
              <a:t>Uitdaging: </a:t>
            </a:r>
            <a:r>
              <a:rPr lang="nl-NL" dirty="0">
                <a:solidFill>
                  <a:srgbClr val="F05C4F"/>
                </a:solidFill>
              </a:rPr>
              <a:t>Deels</a:t>
            </a:r>
            <a:r>
              <a:rPr lang="nl-NL" dirty="0">
                <a:solidFill>
                  <a:schemeClr val="tx1"/>
                </a:solidFill>
              </a:rPr>
              <a:t>-Verhullende rechtstaal</a:t>
            </a:r>
          </a:p>
        </p:txBody>
      </p:sp>
      <p:pic>
        <p:nvPicPr>
          <p:cNvPr id="32" name="Graphic 31" descr="Streetlight outline">
            <a:extLst>
              <a:ext uri="{FF2B5EF4-FFF2-40B4-BE49-F238E27FC236}">
                <a16:creationId xmlns:a16="http://schemas.microsoft.com/office/drawing/2014/main" id="{A310BDD0-CDFB-8970-9605-C33E041C6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863548" y="1070078"/>
            <a:ext cx="5881962" cy="5287428"/>
          </a:xfrm>
          <a:prstGeom prst="rect">
            <a:avLst/>
          </a:prstGeom>
        </p:spPr>
      </p:pic>
      <p:sp>
        <p:nvSpPr>
          <p:cNvPr id="12" name="AutoShape 2" descr="Streetlight with solid fill">
            <a:extLst>
              <a:ext uri="{FF2B5EF4-FFF2-40B4-BE49-F238E27FC236}">
                <a16:creationId xmlns:a16="http://schemas.microsoft.com/office/drawing/2014/main" id="{98710B74-7C77-06E8-2F2E-958646E5FF9A}"/>
              </a:ext>
            </a:extLst>
          </p:cNvPr>
          <p:cNvSpPr>
            <a:spLocks noChangeAspect="1" noChangeArrowheads="1"/>
          </p:cNvSpPr>
          <p:nvPr/>
        </p:nvSpPr>
        <p:spPr bwMode="auto">
          <a:xfrm>
            <a:off x="5943599" y="2799525"/>
            <a:ext cx="2478153" cy="24781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9" name="Graphic 28" descr="Badge met effen opvulling">
            <a:extLst>
              <a:ext uri="{FF2B5EF4-FFF2-40B4-BE49-F238E27FC236}">
                <a16:creationId xmlns:a16="http://schemas.microsoft.com/office/drawing/2014/main" id="{7821BD0C-C896-9F3E-5E7F-B453EC6E75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22421" y="3983750"/>
            <a:ext cx="914400" cy="914400"/>
          </a:xfrm>
          <a:prstGeom prst="rect">
            <a:avLst/>
          </a:prstGeom>
        </p:spPr>
      </p:pic>
      <p:pic>
        <p:nvPicPr>
          <p:cNvPr id="31" name="Graphic 30" descr="Badge: 1 met effen opvulling">
            <a:extLst>
              <a:ext uri="{FF2B5EF4-FFF2-40B4-BE49-F238E27FC236}">
                <a16:creationId xmlns:a16="http://schemas.microsoft.com/office/drawing/2014/main" id="{69EF5EEA-B55E-8674-9C51-FA547600E6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8655" y="2606733"/>
            <a:ext cx="914400" cy="914400"/>
          </a:xfrm>
          <a:prstGeom prst="rect">
            <a:avLst/>
          </a:prstGeom>
        </p:spPr>
      </p:pic>
      <p:pic>
        <p:nvPicPr>
          <p:cNvPr id="3" name="Graphic 2" descr="Badge 3 met effen opvulling">
            <a:extLst>
              <a:ext uri="{FF2B5EF4-FFF2-40B4-BE49-F238E27FC236}">
                <a16:creationId xmlns:a16="http://schemas.microsoft.com/office/drawing/2014/main" id="{2EAD5889-C4CD-3A1F-4085-1C98F15A5C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17409" y="5261113"/>
            <a:ext cx="914400" cy="914400"/>
          </a:xfrm>
          <a:prstGeom prst="rect">
            <a:avLst/>
          </a:prstGeom>
        </p:spPr>
      </p:pic>
      <p:sp>
        <p:nvSpPr>
          <p:cNvPr id="5" name="Tekstvak 4">
            <a:extLst>
              <a:ext uri="{FF2B5EF4-FFF2-40B4-BE49-F238E27FC236}">
                <a16:creationId xmlns:a16="http://schemas.microsoft.com/office/drawing/2014/main" id="{327126EC-BEB8-8EAB-8B4E-7ECB0074C597}"/>
              </a:ext>
            </a:extLst>
          </p:cNvPr>
          <p:cNvSpPr txBox="1"/>
          <p:nvPr/>
        </p:nvSpPr>
        <p:spPr>
          <a:xfrm>
            <a:off x="2690189" y="5433292"/>
            <a:ext cx="7160808" cy="584775"/>
          </a:xfrm>
          <a:prstGeom prst="rect">
            <a:avLst/>
          </a:prstGeom>
          <a:noFill/>
        </p:spPr>
        <p:txBody>
          <a:bodyPr wrap="square" rtlCol="0">
            <a:spAutoFit/>
          </a:bodyPr>
          <a:lstStyle/>
          <a:p>
            <a:pPr algn="ctr"/>
            <a:r>
              <a:rPr lang="nl-NL" sz="3200" dirty="0">
                <a:solidFill>
                  <a:srgbClr val="F05C4F"/>
                </a:solidFill>
              </a:rPr>
              <a:t>Waardenevenwicht</a:t>
            </a:r>
          </a:p>
        </p:txBody>
      </p:sp>
      <p:sp>
        <p:nvSpPr>
          <p:cNvPr id="7" name="Tekstvak 6">
            <a:extLst>
              <a:ext uri="{FF2B5EF4-FFF2-40B4-BE49-F238E27FC236}">
                <a16:creationId xmlns:a16="http://schemas.microsoft.com/office/drawing/2014/main" id="{C37D8A98-298C-5741-B198-077BA4DC8B42}"/>
              </a:ext>
            </a:extLst>
          </p:cNvPr>
          <p:cNvSpPr txBox="1"/>
          <p:nvPr/>
        </p:nvSpPr>
        <p:spPr>
          <a:xfrm>
            <a:off x="4039917" y="4127984"/>
            <a:ext cx="6586331" cy="646331"/>
          </a:xfrm>
          <a:prstGeom prst="rect">
            <a:avLst/>
          </a:prstGeom>
          <a:noFill/>
        </p:spPr>
        <p:txBody>
          <a:bodyPr wrap="square" rtlCol="0">
            <a:spAutoFit/>
          </a:bodyPr>
          <a:lstStyle/>
          <a:p>
            <a:r>
              <a:rPr lang="nl-NL" sz="3600" dirty="0"/>
              <a:t>Conflicterende</a:t>
            </a:r>
            <a:r>
              <a:rPr lang="nl-NL" sz="3200" dirty="0"/>
              <a:t> waarden</a:t>
            </a:r>
          </a:p>
        </p:txBody>
      </p:sp>
      <p:sp>
        <p:nvSpPr>
          <p:cNvPr id="8" name="Tekstvak 7">
            <a:extLst>
              <a:ext uri="{FF2B5EF4-FFF2-40B4-BE49-F238E27FC236}">
                <a16:creationId xmlns:a16="http://schemas.microsoft.com/office/drawing/2014/main" id="{FBADDC73-092B-BA86-DAC9-AA59463F4445}"/>
              </a:ext>
            </a:extLst>
          </p:cNvPr>
          <p:cNvSpPr txBox="1"/>
          <p:nvPr/>
        </p:nvSpPr>
        <p:spPr>
          <a:xfrm>
            <a:off x="4428816" y="2799525"/>
            <a:ext cx="4333535" cy="584775"/>
          </a:xfrm>
          <a:prstGeom prst="rect">
            <a:avLst/>
          </a:prstGeom>
          <a:noFill/>
        </p:spPr>
        <p:txBody>
          <a:bodyPr wrap="square" rtlCol="0">
            <a:spAutoFit/>
          </a:bodyPr>
          <a:lstStyle/>
          <a:p>
            <a:r>
              <a:rPr lang="nl-NL" sz="3200" dirty="0">
                <a:latin typeface="Wingdings" panose="05000000000000000000" pitchFamily="2" charset="2"/>
              </a:rPr>
              <a:t>feitelijk</a:t>
            </a:r>
          </a:p>
        </p:txBody>
      </p:sp>
      <p:sp>
        <p:nvSpPr>
          <p:cNvPr id="9" name="Tekstvak 8">
            <a:extLst>
              <a:ext uri="{FF2B5EF4-FFF2-40B4-BE49-F238E27FC236}">
                <a16:creationId xmlns:a16="http://schemas.microsoft.com/office/drawing/2014/main" id="{A569E5FE-F64B-1A6F-11E3-D301BD88F00E}"/>
              </a:ext>
            </a:extLst>
          </p:cNvPr>
          <p:cNvSpPr txBox="1"/>
          <p:nvPr/>
        </p:nvSpPr>
        <p:spPr>
          <a:xfrm>
            <a:off x="4039917" y="4184825"/>
            <a:ext cx="6471350" cy="584775"/>
          </a:xfrm>
          <a:prstGeom prst="rect">
            <a:avLst/>
          </a:prstGeom>
          <a:noFill/>
        </p:spPr>
        <p:txBody>
          <a:bodyPr wrap="square" rtlCol="0">
            <a:spAutoFit/>
          </a:bodyPr>
          <a:lstStyle/>
          <a:p>
            <a:r>
              <a:rPr lang="nl-NL" sz="3200" dirty="0">
                <a:latin typeface="Wingdings" panose="05000000000000000000" pitchFamily="2" charset="2"/>
              </a:rPr>
              <a:t>onderliggend</a:t>
            </a:r>
          </a:p>
        </p:txBody>
      </p:sp>
      <p:sp>
        <p:nvSpPr>
          <p:cNvPr id="10" name="Tekstvak 9">
            <a:extLst>
              <a:ext uri="{FF2B5EF4-FFF2-40B4-BE49-F238E27FC236}">
                <a16:creationId xmlns:a16="http://schemas.microsoft.com/office/drawing/2014/main" id="{963CA9C1-7DD4-DEB5-4051-BC319081646E}"/>
              </a:ext>
            </a:extLst>
          </p:cNvPr>
          <p:cNvSpPr txBox="1"/>
          <p:nvPr/>
        </p:nvSpPr>
        <p:spPr>
          <a:xfrm>
            <a:off x="7994502" y="5359919"/>
            <a:ext cx="1621536" cy="707886"/>
          </a:xfrm>
          <a:prstGeom prst="rect">
            <a:avLst/>
          </a:prstGeom>
          <a:noFill/>
        </p:spPr>
        <p:txBody>
          <a:bodyPr wrap="square" rtlCol="0">
            <a:spAutoFit/>
          </a:bodyPr>
          <a:lstStyle/>
          <a:p>
            <a:r>
              <a:rPr lang="nl-NL" sz="4000" dirty="0"/>
              <a:t>?</a:t>
            </a:r>
          </a:p>
        </p:txBody>
      </p:sp>
    </p:spTree>
    <p:extLst>
      <p:ext uri="{BB962C8B-B14F-4D97-AF65-F5344CB8AC3E}">
        <p14:creationId xmlns:p14="http://schemas.microsoft.com/office/powerpoint/2010/main" val="257568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9448799" y="6483927"/>
            <a:ext cx="2743200" cy="365125"/>
          </a:xfrm>
        </p:spPr>
        <p:txBody>
          <a:bodyPr rtlCol="0"/>
          <a:lstStyle>
            <a:defPPr>
              <a:defRPr lang="nl-NL"/>
            </a:defPPr>
          </a:lstStyle>
          <a:p>
            <a:pPr rtl="0"/>
            <a:fld id="{A49DFD55-3C28-40EF-9E31-A92D2E4017FF}" type="slidenum">
              <a:rPr lang="nl-NL" smtClean="0">
                <a:solidFill>
                  <a:schemeClr val="tx1"/>
                </a:solidFill>
              </a:rPr>
              <a:pPr rtl="0"/>
              <a:t>16</a:t>
            </a:fld>
            <a:endParaRPr lang="nl-NL" dirty="0">
              <a:solidFill>
                <a:schemeClr val="tx1"/>
              </a:solidFill>
            </a:endParaRPr>
          </a:p>
        </p:txBody>
      </p:sp>
      <p:sp>
        <p:nvSpPr>
          <p:cNvPr id="4" name="Titel 1">
            <a:extLst>
              <a:ext uri="{FF2B5EF4-FFF2-40B4-BE49-F238E27FC236}">
                <a16:creationId xmlns:a16="http://schemas.microsoft.com/office/drawing/2014/main" id="{B8581211-942D-0EBE-00BF-CB9BA9440C60}"/>
              </a:ext>
            </a:extLst>
          </p:cNvPr>
          <p:cNvSpPr txBox="1">
            <a:spLocks/>
          </p:cNvSpPr>
          <p:nvPr/>
        </p:nvSpPr>
        <p:spPr>
          <a:xfrm>
            <a:off x="1726510" y="372261"/>
            <a:ext cx="9299300"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dirty="0"/>
              <a:t>Interpretatie-behoeftig waardenevenwicht  </a:t>
            </a:r>
          </a:p>
        </p:txBody>
      </p:sp>
      <p:cxnSp>
        <p:nvCxnSpPr>
          <p:cNvPr id="64" name="Rechte verbindingslijn 63">
            <a:extLst>
              <a:ext uri="{FF2B5EF4-FFF2-40B4-BE49-F238E27FC236}">
                <a16:creationId xmlns:a16="http://schemas.microsoft.com/office/drawing/2014/main" id="{386A13C6-6E1B-B738-DF69-037099300A0B}"/>
              </a:ext>
            </a:extLst>
          </p:cNvPr>
          <p:cNvCxnSpPr>
            <a:cxnSpLocks/>
          </p:cNvCxnSpPr>
          <p:nvPr/>
        </p:nvCxnSpPr>
        <p:spPr>
          <a:xfrm>
            <a:off x="7202466" y="-12526"/>
            <a:ext cx="5035463" cy="788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31518A86-1B6C-575F-4788-5A289B82B22E}"/>
              </a:ext>
            </a:extLst>
          </p:cNvPr>
          <p:cNvCxnSpPr/>
          <p:nvPr/>
        </p:nvCxnSpPr>
        <p:spPr>
          <a:xfrm>
            <a:off x="11486367" y="-12526"/>
            <a:ext cx="864296" cy="209184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 name="Graphic 4" descr="Badge 3 met effen opvulling">
            <a:extLst>
              <a:ext uri="{FF2B5EF4-FFF2-40B4-BE49-F238E27FC236}">
                <a16:creationId xmlns:a16="http://schemas.microsoft.com/office/drawing/2014/main" id="{1E28ADFA-FF0D-0C46-8F45-FC50180916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110" y="176671"/>
            <a:ext cx="914400" cy="914400"/>
          </a:xfrm>
          <a:prstGeom prst="rect">
            <a:avLst/>
          </a:prstGeom>
        </p:spPr>
      </p:pic>
      <p:grpSp>
        <p:nvGrpSpPr>
          <p:cNvPr id="24" name="Groep 23">
            <a:extLst>
              <a:ext uri="{FF2B5EF4-FFF2-40B4-BE49-F238E27FC236}">
                <a16:creationId xmlns:a16="http://schemas.microsoft.com/office/drawing/2014/main" id="{7C5A10E4-86C0-AFED-01AB-613770EF9507}"/>
              </a:ext>
            </a:extLst>
          </p:cNvPr>
          <p:cNvGrpSpPr/>
          <p:nvPr/>
        </p:nvGrpSpPr>
        <p:grpSpPr>
          <a:xfrm>
            <a:off x="2575456" y="3444149"/>
            <a:ext cx="7041088" cy="1325269"/>
            <a:chOff x="1135186" y="3641162"/>
            <a:chExt cx="5076846" cy="958969"/>
          </a:xfrm>
        </p:grpSpPr>
        <p:pic>
          <p:nvPicPr>
            <p:cNvPr id="15" name="Graphic 14" descr="DNA met effen opvulling">
              <a:extLst>
                <a:ext uri="{FF2B5EF4-FFF2-40B4-BE49-F238E27FC236}">
                  <a16:creationId xmlns:a16="http://schemas.microsoft.com/office/drawing/2014/main" id="{329073FF-CC86-2B1F-FC1B-74C2A60962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7632" y="3641162"/>
              <a:ext cx="914400" cy="914400"/>
            </a:xfrm>
            <a:prstGeom prst="rect">
              <a:avLst/>
            </a:prstGeom>
          </p:spPr>
        </p:pic>
        <p:pic>
          <p:nvPicPr>
            <p:cNvPr id="17" name="Graphic 16" descr="Man met kind met effen opvulling">
              <a:extLst>
                <a:ext uri="{FF2B5EF4-FFF2-40B4-BE49-F238E27FC236}">
                  <a16:creationId xmlns:a16="http://schemas.microsoft.com/office/drawing/2014/main" id="{DD78C869-4006-8E01-B2D3-7269B5E98E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11883" y="3680726"/>
              <a:ext cx="914400" cy="914400"/>
            </a:xfrm>
            <a:prstGeom prst="rect">
              <a:avLst/>
            </a:prstGeom>
          </p:spPr>
        </p:pic>
        <p:pic>
          <p:nvPicPr>
            <p:cNvPr id="19" name="Graphic 18" descr="Stopwatch 75% met effen opvulling">
              <a:extLst>
                <a:ext uri="{FF2B5EF4-FFF2-40B4-BE49-F238E27FC236}">
                  <a16:creationId xmlns:a16="http://schemas.microsoft.com/office/drawing/2014/main" id="{D89C7322-190E-A888-43FC-E58F386CD0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26134" y="3685731"/>
              <a:ext cx="914400" cy="914400"/>
            </a:xfrm>
            <a:prstGeom prst="rect">
              <a:avLst/>
            </a:prstGeom>
          </p:spPr>
        </p:pic>
        <p:pic>
          <p:nvPicPr>
            <p:cNvPr id="21" name="Graphic 20" descr="Klep open met effen opvulling">
              <a:extLst>
                <a:ext uri="{FF2B5EF4-FFF2-40B4-BE49-F238E27FC236}">
                  <a16:creationId xmlns:a16="http://schemas.microsoft.com/office/drawing/2014/main" id="{2B739DF1-C02B-7194-1C88-A937823AF6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5186" y="3641162"/>
              <a:ext cx="914400" cy="914400"/>
            </a:xfrm>
            <a:prstGeom prst="rect">
              <a:avLst/>
            </a:prstGeom>
          </p:spPr>
        </p:pic>
      </p:grpSp>
      <p:grpSp>
        <p:nvGrpSpPr>
          <p:cNvPr id="30" name="Groep 29">
            <a:extLst>
              <a:ext uri="{FF2B5EF4-FFF2-40B4-BE49-F238E27FC236}">
                <a16:creationId xmlns:a16="http://schemas.microsoft.com/office/drawing/2014/main" id="{CB32039E-C1D8-921E-F1A4-33599D69E955}"/>
              </a:ext>
            </a:extLst>
          </p:cNvPr>
          <p:cNvGrpSpPr/>
          <p:nvPr/>
        </p:nvGrpSpPr>
        <p:grpSpPr>
          <a:xfrm>
            <a:off x="1" y="5388864"/>
            <a:ext cx="2840736" cy="1469136"/>
            <a:chOff x="148775" y="1475232"/>
            <a:chExt cx="3362521" cy="1792224"/>
          </a:xfrm>
        </p:grpSpPr>
        <p:grpSp>
          <p:nvGrpSpPr>
            <p:cNvPr id="7" name="Groep 6">
              <a:extLst>
                <a:ext uri="{FF2B5EF4-FFF2-40B4-BE49-F238E27FC236}">
                  <a16:creationId xmlns:a16="http://schemas.microsoft.com/office/drawing/2014/main" id="{2B2D3799-F475-48A4-3D20-87F756DC2D9F}"/>
                </a:ext>
              </a:extLst>
            </p:cNvPr>
            <p:cNvGrpSpPr/>
            <p:nvPr/>
          </p:nvGrpSpPr>
          <p:grpSpPr>
            <a:xfrm>
              <a:off x="1269310" y="1836936"/>
              <a:ext cx="2072630" cy="1056938"/>
              <a:chOff x="6095995" y="3043343"/>
              <a:chExt cx="4688076" cy="2250799"/>
            </a:xfrm>
          </p:grpSpPr>
          <p:pic>
            <p:nvPicPr>
              <p:cNvPr id="8" name="Graphic 7" descr="Gezin met zoon met effen opvulling">
                <a:extLst>
                  <a:ext uri="{FF2B5EF4-FFF2-40B4-BE49-F238E27FC236}">
                    <a16:creationId xmlns:a16="http://schemas.microsoft.com/office/drawing/2014/main" id="{55650FCD-190B-6AD4-683D-18F39F113DB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95995" y="3043343"/>
                <a:ext cx="2250799" cy="2250799"/>
              </a:xfrm>
              <a:prstGeom prst="rect">
                <a:avLst/>
              </a:prstGeom>
            </p:spPr>
          </p:pic>
          <p:pic>
            <p:nvPicPr>
              <p:cNvPr id="9" name="Graphic 8" descr="Man met effen opvulling">
                <a:extLst>
                  <a:ext uri="{FF2B5EF4-FFF2-40B4-BE49-F238E27FC236}">
                    <a16:creationId xmlns:a16="http://schemas.microsoft.com/office/drawing/2014/main" id="{3C6C3193-113D-C6D5-FCF4-D2A6D566DD4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849957" y="3201685"/>
                <a:ext cx="1934114" cy="1934114"/>
              </a:xfrm>
              <a:prstGeom prst="rect">
                <a:avLst/>
              </a:prstGeom>
            </p:spPr>
          </p:pic>
        </p:grpSp>
        <p:pic>
          <p:nvPicPr>
            <p:cNvPr id="26" name="Graphic 25" descr="Badge: 1 met effen opvulling">
              <a:extLst>
                <a:ext uri="{FF2B5EF4-FFF2-40B4-BE49-F238E27FC236}">
                  <a16:creationId xmlns:a16="http://schemas.microsoft.com/office/drawing/2014/main" id="{46D9C563-C977-C9C0-A228-E0D4D215D4F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8775" y="1836936"/>
              <a:ext cx="914400" cy="914400"/>
            </a:xfrm>
            <a:prstGeom prst="rect">
              <a:avLst/>
            </a:prstGeom>
          </p:spPr>
        </p:pic>
        <p:sp>
          <p:nvSpPr>
            <p:cNvPr id="29" name="Rechthoek 28">
              <a:extLst>
                <a:ext uri="{FF2B5EF4-FFF2-40B4-BE49-F238E27FC236}">
                  <a16:creationId xmlns:a16="http://schemas.microsoft.com/office/drawing/2014/main" id="{4570D8BE-E356-E670-58C9-991FE21B58EF}"/>
                </a:ext>
              </a:extLst>
            </p:cNvPr>
            <p:cNvSpPr/>
            <p:nvPr/>
          </p:nvSpPr>
          <p:spPr>
            <a:xfrm>
              <a:off x="148775" y="1475232"/>
              <a:ext cx="3362521" cy="1792224"/>
            </a:xfrm>
            <a:prstGeom prst="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1" name="Tekstvak 30">
            <a:extLst>
              <a:ext uri="{FF2B5EF4-FFF2-40B4-BE49-F238E27FC236}">
                <a16:creationId xmlns:a16="http://schemas.microsoft.com/office/drawing/2014/main" id="{7B2187D8-5A29-9C5D-956B-166A3833A436}"/>
              </a:ext>
            </a:extLst>
          </p:cNvPr>
          <p:cNvSpPr txBox="1"/>
          <p:nvPr/>
        </p:nvSpPr>
        <p:spPr>
          <a:xfrm>
            <a:off x="1168300" y="1889463"/>
            <a:ext cx="10318067" cy="1200329"/>
          </a:xfrm>
          <a:prstGeom prst="rect">
            <a:avLst/>
          </a:prstGeom>
          <a:noFill/>
        </p:spPr>
        <p:txBody>
          <a:bodyPr wrap="square" rtlCol="0">
            <a:spAutoFit/>
          </a:bodyPr>
          <a:lstStyle/>
          <a:p>
            <a:pPr algn="ctr"/>
            <a:r>
              <a:rPr lang="nl-NL" sz="3600" dirty="0">
                <a:solidFill>
                  <a:schemeClr val="bg1"/>
                </a:solidFill>
              </a:rPr>
              <a:t>“</a:t>
            </a:r>
            <a:r>
              <a:rPr lang="nl-NL" sz="3200" dirty="0">
                <a:solidFill>
                  <a:schemeClr val="bg1"/>
                </a:solidFill>
              </a:rPr>
              <a:t>Gezinscel</a:t>
            </a:r>
            <a:r>
              <a:rPr lang="nl-NL" sz="3600" dirty="0">
                <a:solidFill>
                  <a:schemeClr val="bg1"/>
                </a:solidFill>
              </a:rPr>
              <a:t> zoveel mogelijk beschermen, zelfs ten koste van de genetische werkelijkheid”</a:t>
            </a:r>
          </a:p>
        </p:txBody>
      </p:sp>
    </p:spTree>
    <p:extLst>
      <p:ext uri="{BB962C8B-B14F-4D97-AF65-F5344CB8AC3E}">
        <p14:creationId xmlns:p14="http://schemas.microsoft.com/office/powerpoint/2010/main" val="3649441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9448799" y="6483927"/>
            <a:ext cx="2743200" cy="365125"/>
          </a:xfrm>
        </p:spPr>
        <p:txBody>
          <a:bodyPr rtlCol="0"/>
          <a:lstStyle>
            <a:defPPr>
              <a:defRPr lang="nl-NL"/>
            </a:defPPr>
          </a:lstStyle>
          <a:p>
            <a:pPr rtl="0"/>
            <a:fld id="{A49DFD55-3C28-40EF-9E31-A92D2E4017FF}" type="slidenum">
              <a:rPr lang="nl-NL" smtClean="0">
                <a:solidFill>
                  <a:schemeClr val="tx1"/>
                </a:solidFill>
              </a:rPr>
              <a:pPr rtl="0"/>
              <a:t>17</a:t>
            </a:fld>
            <a:endParaRPr lang="nl-NL" dirty="0">
              <a:solidFill>
                <a:schemeClr val="tx1"/>
              </a:solidFill>
            </a:endParaRPr>
          </a:p>
        </p:txBody>
      </p:sp>
      <p:sp>
        <p:nvSpPr>
          <p:cNvPr id="4" name="Titel 1">
            <a:extLst>
              <a:ext uri="{FF2B5EF4-FFF2-40B4-BE49-F238E27FC236}">
                <a16:creationId xmlns:a16="http://schemas.microsoft.com/office/drawing/2014/main" id="{B8581211-942D-0EBE-00BF-CB9BA9440C60}"/>
              </a:ext>
            </a:extLst>
          </p:cNvPr>
          <p:cNvSpPr txBox="1">
            <a:spLocks/>
          </p:cNvSpPr>
          <p:nvPr/>
        </p:nvSpPr>
        <p:spPr>
          <a:xfrm>
            <a:off x="1726510" y="372261"/>
            <a:ext cx="9299300"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dirty="0"/>
              <a:t>Interpretatie-behoeftig waardenevenwicht  </a:t>
            </a:r>
          </a:p>
        </p:txBody>
      </p:sp>
      <p:cxnSp>
        <p:nvCxnSpPr>
          <p:cNvPr id="64" name="Rechte verbindingslijn 63">
            <a:extLst>
              <a:ext uri="{FF2B5EF4-FFF2-40B4-BE49-F238E27FC236}">
                <a16:creationId xmlns:a16="http://schemas.microsoft.com/office/drawing/2014/main" id="{386A13C6-6E1B-B738-DF69-037099300A0B}"/>
              </a:ext>
            </a:extLst>
          </p:cNvPr>
          <p:cNvCxnSpPr>
            <a:cxnSpLocks/>
          </p:cNvCxnSpPr>
          <p:nvPr/>
        </p:nvCxnSpPr>
        <p:spPr>
          <a:xfrm>
            <a:off x="7202466" y="-12526"/>
            <a:ext cx="5035463" cy="788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31518A86-1B6C-575F-4788-5A289B82B22E}"/>
              </a:ext>
            </a:extLst>
          </p:cNvPr>
          <p:cNvCxnSpPr/>
          <p:nvPr/>
        </p:nvCxnSpPr>
        <p:spPr>
          <a:xfrm>
            <a:off x="11486367" y="-12526"/>
            <a:ext cx="864296" cy="209184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 name="Graphic 4" descr="Badge 3 met effen opvulling">
            <a:extLst>
              <a:ext uri="{FF2B5EF4-FFF2-40B4-BE49-F238E27FC236}">
                <a16:creationId xmlns:a16="http://schemas.microsoft.com/office/drawing/2014/main" id="{1E28ADFA-FF0D-0C46-8F45-FC50180916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110" y="176671"/>
            <a:ext cx="914400" cy="914400"/>
          </a:xfrm>
          <a:prstGeom prst="rect">
            <a:avLst/>
          </a:prstGeom>
        </p:spPr>
      </p:pic>
      <p:grpSp>
        <p:nvGrpSpPr>
          <p:cNvPr id="24" name="Groep 23">
            <a:extLst>
              <a:ext uri="{FF2B5EF4-FFF2-40B4-BE49-F238E27FC236}">
                <a16:creationId xmlns:a16="http://schemas.microsoft.com/office/drawing/2014/main" id="{7C5A10E4-86C0-AFED-01AB-613770EF9507}"/>
              </a:ext>
            </a:extLst>
          </p:cNvPr>
          <p:cNvGrpSpPr/>
          <p:nvPr/>
        </p:nvGrpSpPr>
        <p:grpSpPr>
          <a:xfrm>
            <a:off x="2575456" y="3444149"/>
            <a:ext cx="7041088" cy="1325269"/>
            <a:chOff x="1135186" y="3641162"/>
            <a:chExt cx="5076846" cy="958969"/>
          </a:xfrm>
        </p:grpSpPr>
        <p:pic>
          <p:nvPicPr>
            <p:cNvPr id="15" name="Graphic 14" descr="DNA met effen opvulling">
              <a:extLst>
                <a:ext uri="{FF2B5EF4-FFF2-40B4-BE49-F238E27FC236}">
                  <a16:creationId xmlns:a16="http://schemas.microsoft.com/office/drawing/2014/main" id="{329073FF-CC86-2B1F-FC1B-74C2A60962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7632" y="3641162"/>
              <a:ext cx="914400" cy="914400"/>
            </a:xfrm>
            <a:prstGeom prst="rect">
              <a:avLst/>
            </a:prstGeom>
          </p:spPr>
        </p:pic>
        <p:pic>
          <p:nvPicPr>
            <p:cNvPr id="17" name="Graphic 16" descr="Man met kind met effen opvulling">
              <a:extLst>
                <a:ext uri="{FF2B5EF4-FFF2-40B4-BE49-F238E27FC236}">
                  <a16:creationId xmlns:a16="http://schemas.microsoft.com/office/drawing/2014/main" id="{DD78C869-4006-8E01-B2D3-7269B5E98E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11883" y="3680726"/>
              <a:ext cx="914400" cy="914400"/>
            </a:xfrm>
            <a:prstGeom prst="rect">
              <a:avLst/>
            </a:prstGeom>
          </p:spPr>
        </p:pic>
        <p:pic>
          <p:nvPicPr>
            <p:cNvPr id="19" name="Graphic 18" descr="Stopwatch 75% met effen opvulling">
              <a:extLst>
                <a:ext uri="{FF2B5EF4-FFF2-40B4-BE49-F238E27FC236}">
                  <a16:creationId xmlns:a16="http://schemas.microsoft.com/office/drawing/2014/main" id="{D89C7322-190E-A888-43FC-E58F386CD0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26134" y="3685731"/>
              <a:ext cx="914400" cy="914400"/>
            </a:xfrm>
            <a:prstGeom prst="rect">
              <a:avLst/>
            </a:prstGeom>
          </p:spPr>
        </p:pic>
        <p:pic>
          <p:nvPicPr>
            <p:cNvPr id="21" name="Graphic 20" descr="Klep open met effen opvulling">
              <a:extLst>
                <a:ext uri="{FF2B5EF4-FFF2-40B4-BE49-F238E27FC236}">
                  <a16:creationId xmlns:a16="http://schemas.microsoft.com/office/drawing/2014/main" id="{2B739DF1-C02B-7194-1C88-A937823AF6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5186" y="3641162"/>
              <a:ext cx="914400" cy="914400"/>
            </a:xfrm>
            <a:prstGeom prst="rect">
              <a:avLst/>
            </a:prstGeom>
          </p:spPr>
        </p:pic>
      </p:grpSp>
      <p:grpSp>
        <p:nvGrpSpPr>
          <p:cNvPr id="30" name="Groep 29">
            <a:extLst>
              <a:ext uri="{FF2B5EF4-FFF2-40B4-BE49-F238E27FC236}">
                <a16:creationId xmlns:a16="http://schemas.microsoft.com/office/drawing/2014/main" id="{CB32039E-C1D8-921E-F1A4-33599D69E955}"/>
              </a:ext>
            </a:extLst>
          </p:cNvPr>
          <p:cNvGrpSpPr/>
          <p:nvPr/>
        </p:nvGrpSpPr>
        <p:grpSpPr>
          <a:xfrm>
            <a:off x="1" y="5388864"/>
            <a:ext cx="2840736" cy="1469136"/>
            <a:chOff x="148775" y="1475232"/>
            <a:chExt cx="3362521" cy="1792224"/>
          </a:xfrm>
        </p:grpSpPr>
        <p:grpSp>
          <p:nvGrpSpPr>
            <p:cNvPr id="7" name="Groep 6">
              <a:extLst>
                <a:ext uri="{FF2B5EF4-FFF2-40B4-BE49-F238E27FC236}">
                  <a16:creationId xmlns:a16="http://schemas.microsoft.com/office/drawing/2014/main" id="{2B2D3799-F475-48A4-3D20-87F756DC2D9F}"/>
                </a:ext>
              </a:extLst>
            </p:cNvPr>
            <p:cNvGrpSpPr/>
            <p:nvPr/>
          </p:nvGrpSpPr>
          <p:grpSpPr>
            <a:xfrm>
              <a:off x="1269310" y="1836936"/>
              <a:ext cx="2072630" cy="1056938"/>
              <a:chOff x="6095995" y="3043343"/>
              <a:chExt cx="4688076" cy="2250799"/>
            </a:xfrm>
          </p:grpSpPr>
          <p:pic>
            <p:nvPicPr>
              <p:cNvPr id="8" name="Graphic 7" descr="Gezin met zoon met effen opvulling">
                <a:extLst>
                  <a:ext uri="{FF2B5EF4-FFF2-40B4-BE49-F238E27FC236}">
                    <a16:creationId xmlns:a16="http://schemas.microsoft.com/office/drawing/2014/main" id="{55650FCD-190B-6AD4-683D-18F39F113DB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95995" y="3043343"/>
                <a:ext cx="2250799" cy="2250799"/>
              </a:xfrm>
              <a:prstGeom prst="rect">
                <a:avLst/>
              </a:prstGeom>
            </p:spPr>
          </p:pic>
          <p:pic>
            <p:nvPicPr>
              <p:cNvPr id="9" name="Graphic 8" descr="Man met effen opvulling">
                <a:extLst>
                  <a:ext uri="{FF2B5EF4-FFF2-40B4-BE49-F238E27FC236}">
                    <a16:creationId xmlns:a16="http://schemas.microsoft.com/office/drawing/2014/main" id="{3C6C3193-113D-C6D5-FCF4-D2A6D566DD4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849957" y="3201685"/>
                <a:ext cx="1934114" cy="1934114"/>
              </a:xfrm>
              <a:prstGeom prst="rect">
                <a:avLst/>
              </a:prstGeom>
            </p:spPr>
          </p:pic>
        </p:grpSp>
        <p:pic>
          <p:nvPicPr>
            <p:cNvPr id="26" name="Graphic 25" descr="Badge: 1 met effen opvulling">
              <a:extLst>
                <a:ext uri="{FF2B5EF4-FFF2-40B4-BE49-F238E27FC236}">
                  <a16:creationId xmlns:a16="http://schemas.microsoft.com/office/drawing/2014/main" id="{46D9C563-C977-C9C0-A228-E0D4D215D4F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8775" y="1836936"/>
              <a:ext cx="914400" cy="914400"/>
            </a:xfrm>
            <a:prstGeom prst="rect">
              <a:avLst/>
            </a:prstGeom>
          </p:spPr>
        </p:pic>
        <p:sp>
          <p:nvSpPr>
            <p:cNvPr id="29" name="Rechthoek 28">
              <a:extLst>
                <a:ext uri="{FF2B5EF4-FFF2-40B4-BE49-F238E27FC236}">
                  <a16:creationId xmlns:a16="http://schemas.microsoft.com/office/drawing/2014/main" id="{4570D8BE-E356-E670-58C9-991FE21B58EF}"/>
                </a:ext>
              </a:extLst>
            </p:cNvPr>
            <p:cNvSpPr/>
            <p:nvPr/>
          </p:nvSpPr>
          <p:spPr>
            <a:xfrm>
              <a:off x="148775" y="1475232"/>
              <a:ext cx="3362521" cy="1792224"/>
            </a:xfrm>
            <a:prstGeom prst="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ekstvak 2">
            <a:extLst>
              <a:ext uri="{FF2B5EF4-FFF2-40B4-BE49-F238E27FC236}">
                <a16:creationId xmlns:a16="http://schemas.microsoft.com/office/drawing/2014/main" id="{E1E95A8C-BBB7-94AB-3DCF-D05D4E6C467C}"/>
              </a:ext>
            </a:extLst>
          </p:cNvPr>
          <p:cNvSpPr txBox="1"/>
          <p:nvPr/>
        </p:nvSpPr>
        <p:spPr>
          <a:xfrm>
            <a:off x="1168300" y="1889463"/>
            <a:ext cx="10318067" cy="1200329"/>
          </a:xfrm>
          <a:prstGeom prst="rect">
            <a:avLst/>
          </a:prstGeom>
          <a:noFill/>
        </p:spPr>
        <p:txBody>
          <a:bodyPr wrap="square" rtlCol="0">
            <a:spAutoFit/>
          </a:bodyPr>
          <a:lstStyle/>
          <a:p>
            <a:pPr algn="ctr"/>
            <a:r>
              <a:rPr lang="nl-NL" sz="3600" dirty="0">
                <a:solidFill>
                  <a:schemeClr val="bg1"/>
                </a:solidFill>
              </a:rPr>
              <a:t>“</a:t>
            </a:r>
            <a:r>
              <a:rPr lang="nl-NL" sz="3200" dirty="0">
                <a:solidFill>
                  <a:schemeClr val="bg1"/>
                </a:solidFill>
              </a:rPr>
              <a:t>Gezinscel</a:t>
            </a:r>
            <a:r>
              <a:rPr lang="nl-NL" sz="3600" dirty="0">
                <a:solidFill>
                  <a:schemeClr val="bg1"/>
                </a:solidFill>
              </a:rPr>
              <a:t> zoveel mogelijk beschermen, zelfs ten koste van de genetische werkelijkheid”</a:t>
            </a:r>
          </a:p>
        </p:txBody>
      </p:sp>
    </p:spTree>
    <p:extLst>
      <p:ext uri="{BB962C8B-B14F-4D97-AF65-F5344CB8AC3E}">
        <p14:creationId xmlns:p14="http://schemas.microsoft.com/office/powerpoint/2010/main" val="2541026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9448799" y="6483927"/>
            <a:ext cx="2743200" cy="365125"/>
          </a:xfrm>
        </p:spPr>
        <p:txBody>
          <a:bodyPr rtlCol="0"/>
          <a:lstStyle>
            <a:defPPr>
              <a:defRPr lang="nl-NL"/>
            </a:defPPr>
          </a:lstStyle>
          <a:p>
            <a:pPr rtl="0"/>
            <a:fld id="{A49DFD55-3C28-40EF-9E31-A92D2E4017FF}" type="slidenum">
              <a:rPr lang="nl-NL" smtClean="0">
                <a:solidFill>
                  <a:schemeClr val="tx1"/>
                </a:solidFill>
              </a:rPr>
              <a:pPr rtl="0"/>
              <a:t>18</a:t>
            </a:fld>
            <a:endParaRPr lang="nl-NL">
              <a:solidFill>
                <a:schemeClr val="tx1"/>
              </a:solidFill>
            </a:endParaRPr>
          </a:p>
        </p:txBody>
      </p:sp>
      <p:sp>
        <p:nvSpPr>
          <p:cNvPr id="4" name="Titel 1">
            <a:extLst>
              <a:ext uri="{FF2B5EF4-FFF2-40B4-BE49-F238E27FC236}">
                <a16:creationId xmlns:a16="http://schemas.microsoft.com/office/drawing/2014/main" id="{B8581211-942D-0EBE-00BF-CB9BA9440C60}"/>
              </a:ext>
            </a:extLst>
          </p:cNvPr>
          <p:cNvSpPr txBox="1">
            <a:spLocks/>
          </p:cNvSpPr>
          <p:nvPr/>
        </p:nvSpPr>
        <p:spPr>
          <a:xfrm>
            <a:off x="1726510" y="372261"/>
            <a:ext cx="9299300"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a:t>Interpretatie-behoeftig waardenevenwicht  </a:t>
            </a:r>
          </a:p>
        </p:txBody>
      </p:sp>
      <p:cxnSp>
        <p:nvCxnSpPr>
          <p:cNvPr id="64" name="Rechte verbindingslijn 63">
            <a:extLst>
              <a:ext uri="{FF2B5EF4-FFF2-40B4-BE49-F238E27FC236}">
                <a16:creationId xmlns:a16="http://schemas.microsoft.com/office/drawing/2014/main" id="{386A13C6-6E1B-B738-DF69-037099300A0B}"/>
              </a:ext>
            </a:extLst>
          </p:cNvPr>
          <p:cNvCxnSpPr>
            <a:cxnSpLocks/>
          </p:cNvCxnSpPr>
          <p:nvPr/>
        </p:nvCxnSpPr>
        <p:spPr>
          <a:xfrm>
            <a:off x="7202466" y="-12526"/>
            <a:ext cx="5035463" cy="788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31518A86-1B6C-575F-4788-5A289B82B22E}"/>
              </a:ext>
            </a:extLst>
          </p:cNvPr>
          <p:cNvCxnSpPr/>
          <p:nvPr/>
        </p:nvCxnSpPr>
        <p:spPr>
          <a:xfrm>
            <a:off x="11486367" y="-12526"/>
            <a:ext cx="864296" cy="209184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 name="Graphic 4" descr="Badge 3 met effen opvulling">
            <a:extLst>
              <a:ext uri="{FF2B5EF4-FFF2-40B4-BE49-F238E27FC236}">
                <a16:creationId xmlns:a16="http://schemas.microsoft.com/office/drawing/2014/main" id="{1E28ADFA-FF0D-0C46-8F45-FC50180916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110" y="176671"/>
            <a:ext cx="914400" cy="914400"/>
          </a:xfrm>
          <a:prstGeom prst="rect">
            <a:avLst/>
          </a:prstGeom>
        </p:spPr>
      </p:pic>
      <p:grpSp>
        <p:nvGrpSpPr>
          <p:cNvPr id="24" name="Groep 23">
            <a:extLst>
              <a:ext uri="{FF2B5EF4-FFF2-40B4-BE49-F238E27FC236}">
                <a16:creationId xmlns:a16="http://schemas.microsoft.com/office/drawing/2014/main" id="{7C5A10E4-86C0-AFED-01AB-613770EF9507}"/>
              </a:ext>
            </a:extLst>
          </p:cNvPr>
          <p:cNvGrpSpPr/>
          <p:nvPr/>
        </p:nvGrpSpPr>
        <p:grpSpPr>
          <a:xfrm>
            <a:off x="2575456" y="3444149"/>
            <a:ext cx="7041088" cy="1325269"/>
            <a:chOff x="1135186" y="3641162"/>
            <a:chExt cx="5076846" cy="958969"/>
          </a:xfrm>
        </p:grpSpPr>
        <p:pic>
          <p:nvPicPr>
            <p:cNvPr id="15" name="Graphic 14" descr="DNA met effen opvulling">
              <a:extLst>
                <a:ext uri="{FF2B5EF4-FFF2-40B4-BE49-F238E27FC236}">
                  <a16:creationId xmlns:a16="http://schemas.microsoft.com/office/drawing/2014/main" id="{329073FF-CC86-2B1F-FC1B-74C2A60962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7632" y="3641162"/>
              <a:ext cx="914400" cy="914400"/>
            </a:xfrm>
            <a:prstGeom prst="rect">
              <a:avLst/>
            </a:prstGeom>
          </p:spPr>
        </p:pic>
        <p:pic>
          <p:nvPicPr>
            <p:cNvPr id="17" name="Graphic 16" descr="Man met kind met effen opvulling">
              <a:extLst>
                <a:ext uri="{FF2B5EF4-FFF2-40B4-BE49-F238E27FC236}">
                  <a16:creationId xmlns:a16="http://schemas.microsoft.com/office/drawing/2014/main" id="{DD78C869-4006-8E01-B2D3-7269B5E98E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11883" y="3680726"/>
              <a:ext cx="914400" cy="914400"/>
            </a:xfrm>
            <a:prstGeom prst="rect">
              <a:avLst/>
            </a:prstGeom>
          </p:spPr>
        </p:pic>
        <p:pic>
          <p:nvPicPr>
            <p:cNvPr id="19" name="Graphic 18" descr="Stopwatch 75% met effen opvulling">
              <a:extLst>
                <a:ext uri="{FF2B5EF4-FFF2-40B4-BE49-F238E27FC236}">
                  <a16:creationId xmlns:a16="http://schemas.microsoft.com/office/drawing/2014/main" id="{D89C7322-190E-A888-43FC-E58F386CD0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26134" y="3685731"/>
              <a:ext cx="914400" cy="914400"/>
            </a:xfrm>
            <a:prstGeom prst="rect">
              <a:avLst/>
            </a:prstGeom>
          </p:spPr>
        </p:pic>
        <p:pic>
          <p:nvPicPr>
            <p:cNvPr id="21" name="Graphic 20" descr="Klep open met effen opvulling">
              <a:extLst>
                <a:ext uri="{FF2B5EF4-FFF2-40B4-BE49-F238E27FC236}">
                  <a16:creationId xmlns:a16="http://schemas.microsoft.com/office/drawing/2014/main" id="{2B739DF1-C02B-7194-1C88-A937823AF6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5186" y="3641162"/>
              <a:ext cx="914400" cy="914400"/>
            </a:xfrm>
            <a:prstGeom prst="rect">
              <a:avLst/>
            </a:prstGeom>
          </p:spPr>
        </p:pic>
      </p:grpSp>
      <p:grpSp>
        <p:nvGrpSpPr>
          <p:cNvPr id="30" name="Groep 29">
            <a:extLst>
              <a:ext uri="{FF2B5EF4-FFF2-40B4-BE49-F238E27FC236}">
                <a16:creationId xmlns:a16="http://schemas.microsoft.com/office/drawing/2014/main" id="{CB32039E-C1D8-921E-F1A4-33599D69E955}"/>
              </a:ext>
            </a:extLst>
          </p:cNvPr>
          <p:cNvGrpSpPr/>
          <p:nvPr/>
        </p:nvGrpSpPr>
        <p:grpSpPr>
          <a:xfrm>
            <a:off x="1" y="5388864"/>
            <a:ext cx="2840736" cy="1469136"/>
            <a:chOff x="148775" y="1475232"/>
            <a:chExt cx="3362521" cy="1792224"/>
          </a:xfrm>
        </p:grpSpPr>
        <p:grpSp>
          <p:nvGrpSpPr>
            <p:cNvPr id="7" name="Groep 6">
              <a:extLst>
                <a:ext uri="{FF2B5EF4-FFF2-40B4-BE49-F238E27FC236}">
                  <a16:creationId xmlns:a16="http://schemas.microsoft.com/office/drawing/2014/main" id="{2B2D3799-F475-48A4-3D20-87F756DC2D9F}"/>
                </a:ext>
              </a:extLst>
            </p:cNvPr>
            <p:cNvGrpSpPr/>
            <p:nvPr/>
          </p:nvGrpSpPr>
          <p:grpSpPr>
            <a:xfrm>
              <a:off x="1269310" y="1836936"/>
              <a:ext cx="2072630" cy="1056938"/>
              <a:chOff x="6095995" y="3043343"/>
              <a:chExt cx="4688076" cy="2250799"/>
            </a:xfrm>
          </p:grpSpPr>
          <p:pic>
            <p:nvPicPr>
              <p:cNvPr id="8" name="Graphic 7" descr="Gezin met zoon met effen opvulling">
                <a:extLst>
                  <a:ext uri="{FF2B5EF4-FFF2-40B4-BE49-F238E27FC236}">
                    <a16:creationId xmlns:a16="http://schemas.microsoft.com/office/drawing/2014/main" id="{55650FCD-190B-6AD4-683D-18F39F113DB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95995" y="3043343"/>
                <a:ext cx="2250799" cy="2250799"/>
              </a:xfrm>
              <a:prstGeom prst="rect">
                <a:avLst/>
              </a:prstGeom>
            </p:spPr>
          </p:pic>
          <p:pic>
            <p:nvPicPr>
              <p:cNvPr id="9" name="Graphic 8" descr="Man met effen opvulling">
                <a:extLst>
                  <a:ext uri="{FF2B5EF4-FFF2-40B4-BE49-F238E27FC236}">
                    <a16:creationId xmlns:a16="http://schemas.microsoft.com/office/drawing/2014/main" id="{3C6C3193-113D-C6D5-FCF4-D2A6D566DD4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849957" y="3201685"/>
                <a:ext cx="1934114" cy="1934114"/>
              </a:xfrm>
              <a:prstGeom prst="rect">
                <a:avLst/>
              </a:prstGeom>
            </p:spPr>
          </p:pic>
        </p:grpSp>
        <p:pic>
          <p:nvPicPr>
            <p:cNvPr id="26" name="Graphic 25" descr="Badge: 1 met effen opvulling">
              <a:extLst>
                <a:ext uri="{FF2B5EF4-FFF2-40B4-BE49-F238E27FC236}">
                  <a16:creationId xmlns:a16="http://schemas.microsoft.com/office/drawing/2014/main" id="{46D9C563-C977-C9C0-A228-E0D4D215D4F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8775" y="1836936"/>
              <a:ext cx="914400" cy="914400"/>
            </a:xfrm>
            <a:prstGeom prst="rect">
              <a:avLst/>
            </a:prstGeom>
          </p:spPr>
        </p:pic>
        <p:sp>
          <p:nvSpPr>
            <p:cNvPr id="29" name="Rechthoek 28">
              <a:extLst>
                <a:ext uri="{FF2B5EF4-FFF2-40B4-BE49-F238E27FC236}">
                  <a16:creationId xmlns:a16="http://schemas.microsoft.com/office/drawing/2014/main" id="{4570D8BE-E356-E670-58C9-991FE21B58EF}"/>
                </a:ext>
              </a:extLst>
            </p:cNvPr>
            <p:cNvSpPr/>
            <p:nvPr/>
          </p:nvSpPr>
          <p:spPr>
            <a:xfrm>
              <a:off x="148775" y="1475232"/>
              <a:ext cx="3362521" cy="1792224"/>
            </a:xfrm>
            <a:prstGeom prst="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 name="Tekstvak 19">
            <a:extLst>
              <a:ext uri="{FF2B5EF4-FFF2-40B4-BE49-F238E27FC236}">
                <a16:creationId xmlns:a16="http://schemas.microsoft.com/office/drawing/2014/main" id="{49515425-3394-396B-5200-0F0663F86C28}"/>
              </a:ext>
            </a:extLst>
          </p:cNvPr>
          <p:cNvSpPr txBox="1"/>
          <p:nvPr/>
        </p:nvSpPr>
        <p:spPr>
          <a:xfrm>
            <a:off x="1168300" y="1889463"/>
            <a:ext cx="10318067" cy="1200329"/>
          </a:xfrm>
          <a:prstGeom prst="rect">
            <a:avLst/>
          </a:prstGeom>
          <a:noFill/>
        </p:spPr>
        <p:txBody>
          <a:bodyPr wrap="square" rtlCol="0">
            <a:spAutoFit/>
          </a:bodyPr>
          <a:lstStyle/>
          <a:p>
            <a:pPr algn="ctr"/>
            <a:r>
              <a:rPr lang="nl-NL" sz="3600">
                <a:solidFill>
                  <a:schemeClr val="bg1"/>
                </a:solidFill>
              </a:rPr>
              <a:t>“</a:t>
            </a:r>
            <a:r>
              <a:rPr lang="nl-NL" sz="3200" err="1">
                <a:solidFill>
                  <a:schemeClr val="bg1"/>
                </a:solidFill>
              </a:rPr>
              <a:t>Gezinscel</a:t>
            </a:r>
            <a:r>
              <a:rPr lang="nl-NL" sz="3600">
                <a:solidFill>
                  <a:schemeClr val="bg1"/>
                </a:solidFill>
              </a:rPr>
              <a:t> zoveel mogelijk beschermen, zelfs ten koste van de genetische werkelijkheid”</a:t>
            </a:r>
          </a:p>
        </p:txBody>
      </p:sp>
      <p:pic>
        <p:nvPicPr>
          <p:cNvPr id="33" name="Graphic 32" descr="Line arrow: Rotate left outline">
            <a:extLst>
              <a:ext uri="{FF2B5EF4-FFF2-40B4-BE49-F238E27FC236}">
                <a16:creationId xmlns:a16="http://schemas.microsoft.com/office/drawing/2014/main" id="{A7B1FA7C-8DE9-9880-47EF-FE93A06F99E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9663959">
            <a:off x="5733386" y="4386096"/>
            <a:ext cx="914400" cy="914400"/>
          </a:xfrm>
          <a:prstGeom prst="rect">
            <a:avLst/>
          </a:prstGeom>
        </p:spPr>
      </p:pic>
      <p:pic>
        <p:nvPicPr>
          <p:cNvPr id="34" name="Graphic 33" descr="Line arrow: Rotate left outline">
            <a:extLst>
              <a:ext uri="{FF2B5EF4-FFF2-40B4-BE49-F238E27FC236}">
                <a16:creationId xmlns:a16="http://schemas.microsoft.com/office/drawing/2014/main" id="{47F146ED-29F2-AE7E-1248-50F78F767EB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20719684">
            <a:off x="5638800" y="3116940"/>
            <a:ext cx="914400" cy="914400"/>
          </a:xfrm>
          <a:prstGeom prst="rect">
            <a:avLst/>
          </a:prstGeom>
        </p:spPr>
      </p:pic>
    </p:spTree>
    <p:extLst>
      <p:ext uri="{BB962C8B-B14F-4D97-AF65-F5344CB8AC3E}">
        <p14:creationId xmlns:p14="http://schemas.microsoft.com/office/powerpoint/2010/main" val="42472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9448799" y="6483927"/>
            <a:ext cx="2743200" cy="365125"/>
          </a:xfrm>
        </p:spPr>
        <p:txBody>
          <a:bodyPr rtlCol="0"/>
          <a:lstStyle>
            <a:defPPr>
              <a:defRPr lang="nl-NL"/>
            </a:defPPr>
          </a:lstStyle>
          <a:p>
            <a:pPr rtl="0"/>
            <a:fld id="{A49DFD55-3C28-40EF-9E31-A92D2E4017FF}" type="slidenum">
              <a:rPr lang="nl-NL" smtClean="0">
                <a:solidFill>
                  <a:schemeClr val="tx1"/>
                </a:solidFill>
              </a:rPr>
              <a:pPr rtl="0"/>
              <a:t>19</a:t>
            </a:fld>
            <a:endParaRPr lang="nl-NL" dirty="0">
              <a:solidFill>
                <a:schemeClr val="tx1"/>
              </a:solidFill>
            </a:endParaRPr>
          </a:p>
        </p:txBody>
      </p:sp>
      <p:sp>
        <p:nvSpPr>
          <p:cNvPr id="4" name="Titel 1">
            <a:extLst>
              <a:ext uri="{FF2B5EF4-FFF2-40B4-BE49-F238E27FC236}">
                <a16:creationId xmlns:a16="http://schemas.microsoft.com/office/drawing/2014/main" id="{B8581211-942D-0EBE-00BF-CB9BA9440C60}"/>
              </a:ext>
            </a:extLst>
          </p:cNvPr>
          <p:cNvSpPr txBox="1">
            <a:spLocks/>
          </p:cNvSpPr>
          <p:nvPr/>
        </p:nvSpPr>
        <p:spPr>
          <a:xfrm>
            <a:off x="1726510" y="372261"/>
            <a:ext cx="9299300"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dirty="0"/>
              <a:t>Interpretatie-behoeftig waardenevenwicht  </a:t>
            </a:r>
          </a:p>
        </p:txBody>
      </p:sp>
      <p:cxnSp>
        <p:nvCxnSpPr>
          <p:cNvPr id="64" name="Rechte verbindingslijn 63">
            <a:extLst>
              <a:ext uri="{FF2B5EF4-FFF2-40B4-BE49-F238E27FC236}">
                <a16:creationId xmlns:a16="http://schemas.microsoft.com/office/drawing/2014/main" id="{386A13C6-6E1B-B738-DF69-037099300A0B}"/>
              </a:ext>
            </a:extLst>
          </p:cNvPr>
          <p:cNvCxnSpPr>
            <a:cxnSpLocks/>
          </p:cNvCxnSpPr>
          <p:nvPr/>
        </p:nvCxnSpPr>
        <p:spPr>
          <a:xfrm>
            <a:off x="7202466" y="-12526"/>
            <a:ext cx="5035463" cy="788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31518A86-1B6C-575F-4788-5A289B82B22E}"/>
              </a:ext>
            </a:extLst>
          </p:cNvPr>
          <p:cNvCxnSpPr/>
          <p:nvPr/>
        </p:nvCxnSpPr>
        <p:spPr>
          <a:xfrm>
            <a:off x="11486367" y="-12526"/>
            <a:ext cx="864296" cy="209184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 name="Graphic 4" descr="Badge 3 met effen opvulling">
            <a:extLst>
              <a:ext uri="{FF2B5EF4-FFF2-40B4-BE49-F238E27FC236}">
                <a16:creationId xmlns:a16="http://schemas.microsoft.com/office/drawing/2014/main" id="{1E28ADFA-FF0D-0C46-8F45-FC50180916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110" y="176671"/>
            <a:ext cx="914400" cy="914400"/>
          </a:xfrm>
          <a:prstGeom prst="rect">
            <a:avLst/>
          </a:prstGeom>
        </p:spPr>
      </p:pic>
      <p:pic>
        <p:nvPicPr>
          <p:cNvPr id="15" name="Graphic 14" descr="DNA met effen opvulling">
            <a:extLst>
              <a:ext uri="{FF2B5EF4-FFF2-40B4-BE49-F238E27FC236}">
                <a16:creationId xmlns:a16="http://schemas.microsoft.com/office/drawing/2014/main" id="{329073FF-CC86-2B1F-FC1B-74C2A60962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48361" y="3444149"/>
            <a:ext cx="1268183" cy="1263676"/>
          </a:xfrm>
          <a:prstGeom prst="rect">
            <a:avLst/>
          </a:prstGeom>
        </p:spPr>
      </p:pic>
      <p:pic>
        <p:nvPicPr>
          <p:cNvPr id="17" name="Graphic 16" descr="Man met kind met effen opvulling">
            <a:extLst>
              <a:ext uri="{FF2B5EF4-FFF2-40B4-BE49-F238E27FC236}">
                <a16:creationId xmlns:a16="http://schemas.microsoft.com/office/drawing/2014/main" id="{DD78C869-4006-8E01-B2D3-7269B5E98E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97354" y="3406329"/>
            <a:ext cx="1268183" cy="1263676"/>
          </a:xfrm>
          <a:prstGeom prst="rect">
            <a:avLst/>
          </a:prstGeom>
        </p:spPr>
      </p:pic>
      <p:pic>
        <p:nvPicPr>
          <p:cNvPr id="19" name="Graphic 18" descr="Stopwatch 75% met effen opvulling">
            <a:extLst>
              <a:ext uri="{FF2B5EF4-FFF2-40B4-BE49-F238E27FC236}">
                <a16:creationId xmlns:a16="http://schemas.microsoft.com/office/drawing/2014/main" id="{D89C7322-190E-A888-43FC-E58F386CD0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26463" y="3498825"/>
            <a:ext cx="1268183" cy="1263676"/>
          </a:xfrm>
          <a:prstGeom prst="rect">
            <a:avLst/>
          </a:prstGeom>
        </p:spPr>
      </p:pic>
      <p:pic>
        <p:nvPicPr>
          <p:cNvPr id="21" name="Graphic 20" descr="Klep open met effen opvulling">
            <a:extLst>
              <a:ext uri="{FF2B5EF4-FFF2-40B4-BE49-F238E27FC236}">
                <a16:creationId xmlns:a16="http://schemas.microsoft.com/office/drawing/2014/main" id="{2B739DF1-C02B-7194-1C88-A937823AF6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75456" y="3444149"/>
            <a:ext cx="1268183" cy="1263676"/>
          </a:xfrm>
          <a:prstGeom prst="rect">
            <a:avLst/>
          </a:prstGeom>
        </p:spPr>
      </p:pic>
      <p:grpSp>
        <p:nvGrpSpPr>
          <p:cNvPr id="30" name="Groep 29">
            <a:extLst>
              <a:ext uri="{FF2B5EF4-FFF2-40B4-BE49-F238E27FC236}">
                <a16:creationId xmlns:a16="http://schemas.microsoft.com/office/drawing/2014/main" id="{CB32039E-C1D8-921E-F1A4-33599D69E955}"/>
              </a:ext>
            </a:extLst>
          </p:cNvPr>
          <p:cNvGrpSpPr/>
          <p:nvPr/>
        </p:nvGrpSpPr>
        <p:grpSpPr>
          <a:xfrm>
            <a:off x="1" y="5388864"/>
            <a:ext cx="2840736" cy="1469136"/>
            <a:chOff x="148775" y="1475232"/>
            <a:chExt cx="3362521" cy="1792224"/>
          </a:xfrm>
        </p:grpSpPr>
        <p:grpSp>
          <p:nvGrpSpPr>
            <p:cNvPr id="7" name="Groep 6">
              <a:extLst>
                <a:ext uri="{FF2B5EF4-FFF2-40B4-BE49-F238E27FC236}">
                  <a16:creationId xmlns:a16="http://schemas.microsoft.com/office/drawing/2014/main" id="{2B2D3799-F475-48A4-3D20-87F756DC2D9F}"/>
                </a:ext>
              </a:extLst>
            </p:cNvPr>
            <p:cNvGrpSpPr/>
            <p:nvPr/>
          </p:nvGrpSpPr>
          <p:grpSpPr>
            <a:xfrm>
              <a:off x="1269310" y="1836936"/>
              <a:ext cx="2072630" cy="1056938"/>
              <a:chOff x="6095995" y="3043343"/>
              <a:chExt cx="4688076" cy="2250799"/>
            </a:xfrm>
          </p:grpSpPr>
          <p:pic>
            <p:nvPicPr>
              <p:cNvPr id="8" name="Graphic 7" descr="Gezin met zoon met effen opvulling">
                <a:extLst>
                  <a:ext uri="{FF2B5EF4-FFF2-40B4-BE49-F238E27FC236}">
                    <a16:creationId xmlns:a16="http://schemas.microsoft.com/office/drawing/2014/main" id="{55650FCD-190B-6AD4-683D-18F39F113DB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95995" y="3043343"/>
                <a:ext cx="2250799" cy="2250799"/>
              </a:xfrm>
              <a:prstGeom prst="rect">
                <a:avLst/>
              </a:prstGeom>
            </p:spPr>
          </p:pic>
          <p:pic>
            <p:nvPicPr>
              <p:cNvPr id="9" name="Graphic 8" descr="Man met effen opvulling">
                <a:extLst>
                  <a:ext uri="{FF2B5EF4-FFF2-40B4-BE49-F238E27FC236}">
                    <a16:creationId xmlns:a16="http://schemas.microsoft.com/office/drawing/2014/main" id="{3C6C3193-113D-C6D5-FCF4-D2A6D566DD4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849957" y="3201685"/>
                <a:ext cx="1934114" cy="1934114"/>
              </a:xfrm>
              <a:prstGeom prst="rect">
                <a:avLst/>
              </a:prstGeom>
            </p:spPr>
          </p:pic>
        </p:grpSp>
        <p:pic>
          <p:nvPicPr>
            <p:cNvPr id="26" name="Graphic 25" descr="Badge: 1 met effen opvulling">
              <a:extLst>
                <a:ext uri="{FF2B5EF4-FFF2-40B4-BE49-F238E27FC236}">
                  <a16:creationId xmlns:a16="http://schemas.microsoft.com/office/drawing/2014/main" id="{46D9C563-C977-C9C0-A228-E0D4D215D4F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8775" y="1836936"/>
              <a:ext cx="914400" cy="914400"/>
            </a:xfrm>
            <a:prstGeom prst="rect">
              <a:avLst/>
            </a:prstGeom>
          </p:spPr>
        </p:pic>
        <p:sp>
          <p:nvSpPr>
            <p:cNvPr id="29" name="Rechthoek 28">
              <a:extLst>
                <a:ext uri="{FF2B5EF4-FFF2-40B4-BE49-F238E27FC236}">
                  <a16:creationId xmlns:a16="http://schemas.microsoft.com/office/drawing/2014/main" id="{4570D8BE-E356-E670-58C9-991FE21B58EF}"/>
                </a:ext>
              </a:extLst>
            </p:cNvPr>
            <p:cNvSpPr/>
            <p:nvPr/>
          </p:nvSpPr>
          <p:spPr>
            <a:xfrm>
              <a:off x="148775" y="1475232"/>
              <a:ext cx="3362521" cy="1792224"/>
            </a:xfrm>
            <a:prstGeom prst="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0" name="Tekstvak 9">
            <a:extLst>
              <a:ext uri="{FF2B5EF4-FFF2-40B4-BE49-F238E27FC236}">
                <a16:creationId xmlns:a16="http://schemas.microsoft.com/office/drawing/2014/main" id="{9CFAEDD1-913E-84BA-0EF0-D93D8094DD4A}"/>
              </a:ext>
            </a:extLst>
          </p:cNvPr>
          <p:cNvSpPr txBox="1"/>
          <p:nvPr/>
        </p:nvSpPr>
        <p:spPr>
          <a:xfrm>
            <a:off x="1168300" y="1889463"/>
            <a:ext cx="10318067" cy="1200329"/>
          </a:xfrm>
          <a:prstGeom prst="rect">
            <a:avLst/>
          </a:prstGeom>
          <a:noFill/>
        </p:spPr>
        <p:txBody>
          <a:bodyPr wrap="square" rtlCol="0">
            <a:spAutoFit/>
          </a:bodyPr>
          <a:lstStyle/>
          <a:p>
            <a:pPr algn="ctr"/>
            <a:r>
              <a:rPr lang="nl-NL" sz="3600" dirty="0">
                <a:solidFill>
                  <a:schemeClr val="bg1"/>
                </a:solidFill>
              </a:rPr>
              <a:t>“</a:t>
            </a:r>
            <a:r>
              <a:rPr lang="nl-NL" sz="3200" dirty="0">
                <a:solidFill>
                  <a:schemeClr val="bg1"/>
                </a:solidFill>
              </a:rPr>
              <a:t>Gezinscel</a:t>
            </a:r>
            <a:r>
              <a:rPr lang="nl-NL" sz="3600" dirty="0">
                <a:solidFill>
                  <a:schemeClr val="bg1"/>
                </a:solidFill>
              </a:rPr>
              <a:t> zoveel mogelijk beschermen, zelfs ten koste van de genetische werkelijkheid”</a:t>
            </a:r>
          </a:p>
        </p:txBody>
      </p:sp>
    </p:spTree>
    <p:extLst>
      <p:ext uri="{BB962C8B-B14F-4D97-AF65-F5344CB8AC3E}">
        <p14:creationId xmlns:p14="http://schemas.microsoft.com/office/powerpoint/2010/main" val="187841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F5859-10C9-4588-9727-B9362E26C29D}"/>
              </a:ext>
            </a:extLst>
          </p:cNvPr>
          <p:cNvSpPr>
            <a:spLocks noGrp="1"/>
          </p:cNvSpPr>
          <p:nvPr>
            <p:ph type="title"/>
          </p:nvPr>
        </p:nvSpPr>
        <p:spPr>
          <a:xfrm>
            <a:off x="787058" y="350478"/>
            <a:ext cx="7283516" cy="523220"/>
          </a:xfrm>
        </p:spPr>
        <p:txBody>
          <a:bodyPr rtlCol="0"/>
          <a:lstStyle>
            <a:defPPr>
              <a:defRPr lang="nl-NL"/>
            </a:defPPr>
          </a:lstStyle>
          <a:p>
            <a:pPr rtl="0"/>
            <a:r>
              <a:rPr lang="nl-NL" dirty="0">
                <a:solidFill>
                  <a:schemeClr val="tx1"/>
                </a:solidFill>
              </a:rPr>
              <a:t>Beleidsvoorbereidend onderzoek</a:t>
            </a:r>
          </a:p>
        </p:txBody>
      </p:sp>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1190745" y="6503261"/>
            <a:ext cx="987552" cy="365125"/>
          </a:xfrm>
        </p:spPr>
        <p:txBody>
          <a:bodyPr rtlCol="0"/>
          <a:lstStyle>
            <a:defPPr>
              <a:defRPr lang="nl-NL"/>
            </a:defPPr>
          </a:lstStyle>
          <a:p>
            <a:pPr rtl="0"/>
            <a:fld id="{A49DFD55-3C28-40EF-9E31-A92D2E4017FF}" type="slidenum">
              <a:rPr lang="nl-NL" smtClean="0">
                <a:solidFill>
                  <a:schemeClr val="tx1"/>
                </a:solidFill>
              </a:rPr>
              <a:pPr rtl="0"/>
              <a:t>2</a:t>
            </a:fld>
            <a:endParaRPr lang="nl-NL" dirty="0">
              <a:solidFill>
                <a:schemeClr val="tx1"/>
              </a:solidFill>
            </a:endParaRPr>
          </a:p>
        </p:txBody>
      </p:sp>
      <p:sp>
        <p:nvSpPr>
          <p:cNvPr id="34" name="Tekstvak 33">
            <a:extLst>
              <a:ext uri="{FF2B5EF4-FFF2-40B4-BE49-F238E27FC236}">
                <a16:creationId xmlns:a16="http://schemas.microsoft.com/office/drawing/2014/main" id="{CA037D1E-2924-9B19-C85A-FB0EC27F3CC2}"/>
              </a:ext>
            </a:extLst>
          </p:cNvPr>
          <p:cNvSpPr txBox="1"/>
          <p:nvPr/>
        </p:nvSpPr>
        <p:spPr>
          <a:xfrm>
            <a:off x="787058" y="767172"/>
            <a:ext cx="2696059" cy="523220"/>
          </a:xfrm>
          <a:prstGeom prst="rect">
            <a:avLst/>
          </a:prstGeom>
          <a:noFill/>
        </p:spPr>
        <p:txBody>
          <a:bodyPr wrap="none" rtlCol="0">
            <a:spAutoFit/>
          </a:bodyPr>
          <a:lstStyle/>
          <a:p>
            <a:r>
              <a:rPr lang="nl-NL" sz="2800" dirty="0">
                <a:solidFill>
                  <a:srgbClr val="F05C4F"/>
                </a:solidFill>
                <a:latin typeface="+mj-lt"/>
              </a:rPr>
              <a:t>DOOR JURISTEN</a:t>
            </a:r>
          </a:p>
        </p:txBody>
      </p:sp>
      <p:cxnSp>
        <p:nvCxnSpPr>
          <p:cNvPr id="7" name="Verbindingslijn: gekromd 6">
            <a:extLst>
              <a:ext uri="{FF2B5EF4-FFF2-40B4-BE49-F238E27FC236}">
                <a16:creationId xmlns:a16="http://schemas.microsoft.com/office/drawing/2014/main" id="{E5BEA041-1725-FE57-AE6B-F783CEF7C7B0}"/>
              </a:ext>
            </a:extLst>
          </p:cNvPr>
          <p:cNvCxnSpPr>
            <a:cxnSpLocks/>
          </p:cNvCxnSpPr>
          <p:nvPr/>
        </p:nvCxnSpPr>
        <p:spPr>
          <a:xfrm>
            <a:off x="6328096" y="173332"/>
            <a:ext cx="1593359" cy="401178"/>
          </a:xfrm>
          <a:prstGeom prst="curvedConnector3">
            <a:avLst>
              <a:gd name="adj1" fmla="val 114347"/>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kstvak 52">
            <a:extLst>
              <a:ext uri="{FF2B5EF4-FFF2-40B4-BE49-F238E27FC236}">
                <a16:creationId xmlns:a16="http://schemas.microsoft.com/office/drawing/2014/main" id="{F6E2E939-03C5-77B3-624D-0AB05689A43B}"/>
              </a:ext>
            </a:extLst>
          </p:cNvPr>
          <p:cNvSpPr txBox="1"/>
          <p:nvPr/>
        </p:nvSpPr>
        <p:spPr>
          <a:xfrm>
            <a:off x="1074325" y="5935837"/>
            <a:ext cx="9745112" cy="369332"/>
          </a:xfrm>
          <a:prstGeom prst="rect">
            <a:avLst/>
          </a:prstGeom>
          <a:noFill/>
        </p:spPr>
        <p:txBody>
          <a:bodyPr wrap="square" rtlCol="0">
            <a:spAutoFit/>
          </a:bodyPr>
          <a:lstStyle/>
          <a:p>
            <a:r>
              <a:rPr lang="nl-NL" sz="900" dirty="0"/>
              <a:t>Bron: </a:t>
            </a:r>
            <a:r>
              <a:rPr lang="nl-NL" sz="900" dirty="0" err="1"/>
              <a:t>Petrescu</a:t>
            </a:r>
            <a:r>
              <a:rPr lang="nl-NL" sz="900" dirty="0"/>
              <a:t>-Mag, R. M., </a:t>
            </a:r>
            <a:r>
              <a:rPr lang="nl-NL" sz="900" dirty="0" err="1"/>
              <a:t>Petrescu</a:t>
            </a:r>
            <a:r>
              <a:rPr lang="nl-NL" sz="900" dirty="0"/>
              <a:t>, D. C., </a:t>
            </a:r>
            <a:r>
              <a:rPr lang="nl-NL" sz="900" dirty="0" err="1"/>
              <a:t>Safirescu</a:t>
            </a:r>
            <a:r>
              <a:rPr lang="nl-NL" sz="900" dirty="0"/>
              <a:t>, O. C., </a:t>
            </a:r>
            <a:r>
              <a:rPr lang="nl-NL" sz="900" dirty="0" err="1"/>
              <a:t>Hetvary</a:t>
            </a:r>
            <a:r>
              <a:rPr lang="nl-NL" sz="900" dirty="0"/>
              <a:t>, M., </a:t>
            </a:r>
            <a:r>
              <a:rPr lang="nl-NL" sz="900" dirty="0" err="1"/>
              <a:t>Oroian</a:t>
            </a:r>
            <a:r>
              <a:rPr lang="nl-NL" sz="900" dirty="0"/>
              <a:t>, I. G., &amp; </a:t>
            </a:r>
            <a:r>
              <a:rPr lang="nl-NL" sz="900" dirty="0" err="1"/>
              <a:t>Vâju</a:t>
            </a:r>
            <a:r>
              <a:rPr lang="nl-NL" sz="900" dirty="0"/>
              <a:t>, D. (2016). </a:t>
            </a:r>
            <a:r>
              <a:rPr lang="nl-NL" sz="900" dirty="0" err="1"/>
              <a:t>Developing</a:t>
            </a:r>
            <a:r>
              <a:rPr lang="nl-NL" sz="900" dirty="0"/>
              <a:t> Public Policy Options </a:t>
            </a:r>
            <a:r>
              <a:rPr lang="nl-NL" sz="900" dirty="0" err="1"/>
              <a:t>for</a:t>
            </a:r>
            <a:r>
              <a:rPr lang="nl-NL" sz="900" dirty="0"/>
              <a:t> Access </a:t>
            </a:r>
            <a:r>
              <a:rPr lang="nl-NL" sz="900" dirty="0" err="1"/>
              <a:t>to</a:t>
            </a:r>
            <a:r>
              <a:rPr lang="nl-NL" sz="900" dirty="0"/>
              <a:t> </a:t>
            </a:r>
            <a:r>
              <a:rPr lang="nl-NL" sz="900" dirty="0" err="1"/>
              <a:t>Drinking</a:t>
            </a:r>
            <a:r>
              <a:rPr lang="nl-NL" sz="900" dirty="0"/>
              <a:t> Water in </a:t>
            </a:r>
            <a:r>
              <a:rPr lang="nl-NL" sz="900" dirty="0" err="1"/>
              <a:t>Peripheral</a:t>
            </a:r>
            <a:r>
              <a:rPr lang="nl-NL" sz="900" dirty="0"/>
              <a:t>, Disaster </a:t>
            </a:r>
            <a:r>
              <a:rPr lang="nl-NL" sz="900" dirty="0" err="1"/>
              <a:t>and</a:t>
            </a:r>
            <a:r>
              <a:rPr lang="nl-NL" sz="900" dirty="0"/>
              <a:t> </a:t>
            </a:r>
            <a:r>
              <a:rPr lang="nl-NL" sz="900" dirty="0" err="1"/>
              <a:t>Polluted</a:t>
            </a:r>
            <a:r>
              <a:rPr lang="nl-NL" sz="900" dirty="0"/>
              <a:t> </a:t>
            </a:r>
            <a:r>
              <a:rPr lang="nl-NL" sz="900" dirty="0" err="1"/>
              <a:t>Rural</a:t>
            </a:r>
            <a:r>
              <a:rPr lang="nl-NL" sz="900" dirty="0"/>
              <a:t> </a:t>
            </a:r>
            <a:r>
              <a:rPr lang="nl-NL" sz="900" dirty="0" err="1"/>
              <a:t>Areas</a:t>
            </a:r>
            <a:r>
              <a:rPr lang="nl-NL" sz="900" dirty="0"/>
              <a:t>: A Case </a:t>
            </a:r>
            <a:r>
              <a:rPr lang="nl-NL" sz="900" dirty="0" err="1"/>
              <a:t>Study</a:t>
            </a:r>
            <a:r>
              <a:rPr lang="nl-NL" sz="900" dirty="0"/>
              <a:t> on Environment-</a:t>
            </a:r>
            <a:r>
              <a:rPr lang="nl-NL" sz="900" dirty="0" err="1"/>
              <a:t>Friendly</a:t>
            </a:r>
            <a:r>
              <a:rPr lang="nl-NL" sz="900" dirty="0"/>
              <a:t> </a:t>
            </a:r>
            <a:r>
              <a:rPr lang="nl-NL" sz="900" dirty="0" err="1"/>
              <a:t>and</a:t>
            </a:r>
            <a:r>
              <a:rPr lang="nl-NL" sz="900" dirty="0"/>
              <a:t> </a:t>
            </a:r>
            <a:r>
              <a:rPr lang="nl-NL" sz="900" dirty="0" err="1"/>
              <a:t>Conventional</a:t>
            </a:r>
            <a:r>
              <a:rPr lang="nl-NL" sz="900" dirty="0"/>
              <a:t> Technologies. </a:t>
            </a:r>
            <a:r>
              <a:rPr lang="nl-NL" sz="900" i="1" dirty="0"/>
              <a:t>Water, 8</a:t>
            </a:r>
            <a:r>
              <a:rPr lang="nl-NL" sz="900" dirty="0"/>
              <a:t>(3), 80. </a:t>
            </a:r>
            <a:r>
              <a:rPr lang="nl-NL" sz="900" dirty="0">
                <a:hlinkClick r:id="rId3" tooltip="https://www.mdpi.com/2073-4441/8/3/80"/>
              </a:rPr>
              <a:t>https://www.mdpi.com/2073-4441/8/3/80</a:t>
            </a:r>
            <a:r>
              <a:rPr lang="nl-NL" sz="900" dirty="0"/>
              <a:t> </a:t>
            </a:r>
          </a:p>
        </p:txBody>
      </p:sp>
      <p:grpSp>
        <p:nvGrpSpPr>
          <p:cNvPr id="4" name="Groep 3">
            <a:extLst>
              <a:ext uri="{FF2B5EF4-FFF2-40B4-BE49-F238E27FC236}">
                <a16:creationId xmlns:a16="http://schemas.microsoft.com/office/drawing/2014/main" id="{508ECE7B-9966-F4B7-69AA-7AB3F6312476}"/>
              </a:ext>
            </a:extLst>
          </p:cNvPr>
          <p:cNvGrpSpPr/>
          <p:nvPr/>
        </p:nvGrpSpPr>
        <p:grpSpPr>
          <a:xfrm>
            <a:off x="7803226" y="2482740"/>
            <a:ext cx="3314450" cy="836878"/>
            <a:chOff x="5007987" y="3049865"/>
            <a:chExt cx="3245253" cy="787879"/>
          </a:xfrm>
          <a:noFill/>
        </p:grpSpPr>
        <p:sp>
          <p:nvSpPr>
            <p:cNvPr id="5" name="Rechthoek 4">
              <a:extLst>
                <a:ext uri="{FF2B5EF4-FFF2-40B4-BE49-F238E27FC236}">
                  <a16:creationId xmlns:a16="http://schemas.microsoft.com/office/drawing/2014/main" id="{C6ECDDD8-2020-399D-0CE8-519DACE92C4C}"/>
                </a:ext>
              </a:extLst>
            </p:cNvPr>
            <p:cNvSpPr/>
            <p:nvPr/>
          </p:nvSpPr>
          <p:spPr>
            <a:xfrm>
              <a:off x="5007987" y="3068204"/>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solidFill>
                  <a:schemeClr val="tx1"/>
                </a:solidFill>
              </a:endParaRPr>
            </a:p>
          </p:txBody>
        </p:sp>
        <p:sp>
          <p:nvSpPr>
            <p:cNvPr id="8" name="Tekstvak 7">
              <a:extLst>
                <a:ext uri="{FF2B5EF4-FFF2-40B4-BE49-F238E27FC236}">
                  <a16:creationId xmlns:a16="http://schemas.microsoft.com/office/drawing/2014/main" id="{63D0F59E-7DBB-D450-6A7C-9A38DE4E02D7}"/>
                </a:ext>
              </a:extLst>
            </p:cNvPr>
            <p:cNvSpPr txBox="1"/>
            <p:nvPr/>
          </p:nvSpPr>
          <p:spPr>
            <a:xfrm>
              <a:off x="5023356" y="3049865"/>
              <a:ext cx="3229884" cy="782342"/>
            </a:xfrm>
            <a:prstGeom prst="rect">
              <a:avLst/>
            </a:prstGeom>
            <a:grpFill/>
          </p:spPr>
          <p:txBody>
            <a:bodyPr wrap="square" rtlCol="0">
              <a:spAutoFit/>
            </a:bodyPr>
            <a:lstStyle/>
            <a:p>
              <a:r>
                <a:rPr lang="en-GB" sz="2400" dirty="0"/>
                <a:t>2. Determine the evaluation criteria</a:t>
              </a:r>
            </a:p>
          </p:txBody>
        </p:sp>
      </p:grpSp>
      <p:grpSp>
        <p:nvGrpSpPr>
          <p:cNvPr id="9" name="Groep 8">
            <a:extLst>
              <a:ext uri="{FF2B5EF4-FFF2-40B4-BE49-F238E27FC236}">
                <a16:creationId xmlns:a16="http://schemas.microsoft.com/office/drawing/2014/main" id="{D0CC4246-EF0B-2659-4643-869D6BCDAEF8}"/>
              </a:ext>
            </a:extLst>
          </p:cNvPr>
          <p:cNvGrpSpPr/>
          <p:nvPr/>
        </p:nvGrpSpPr>
        <p:grpSpPr>
          <a:xfrm>
            <a:off x="4436136" y="1487303"/>
            <a:ext cx="3111398" cy="815370"/>
            <a:chOff x="4980003" y="2882676"/>
            <a:chExt cx="3061204" cy="769540"/>
          </a:xfrm>
          <a:noFill/>
        </p:grpSpPr>
        <p:sp>
          <p:nvSpPr>
            <p:cNvPr id="11" name="Rechthoek 10">
              <a:extLst>
                <a:ext uri="{FF2B5EF4-FFF2-40B4-BE49-F238E27FC236}">
                  <a16:creationId xmlns:a16="http://schemas.microsoft.com/office/drawing/2014/main" id="{F49B1ABB-52DA-1C29-560D-D0E30371C7A6}"/>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solidFill>
                  <a:schemeClr val="tx1"/>
                </a:solidFill>
              </a:endParaRPr>
            </a:p>
          </p:txBody>
        </p:sp>
        <p:sp>
          <p:nvSpPr>
            <p:cNvPr id="12" name="Tekstvak 11">
              <a:extLst>
                <a:ext uri="{FF2B5EF4-FFF2-40B4-BE49-F238E27FC236}">
                  <a16:creationId xmlns:a16="http://schemas.microsoft.com/office/drawing/2014/main" id="{11A47DF6-D939-D7A9-A2C5-B8A65A1DC62A}"/>
                </a:ext>
              </a:extLst>
            </p:cNvPr>
            <p:cNvSpPr txBox="1"/>
            <p:nvPr/>
          </p:nvSpPr>
          <p:spPr>
            <a:xfrm>
              <a:off x="4980003" y="3024106"/>
              <a:ext cx="3061204" cy="435716"/>
            </a:xfrm>
            <a:prstGeom prst="rect">
              <a:avLst/>
            </a:prstGeom>
            <a:grpFill/>
          </p:spPr>
          <p:txBody>
            <a:bodyPr wrap="square" rtlCol="0">
              <a:spAutoFit/>
            </a:bodyPr>
            <a:lstStyle/>
            <a:p>
              <a:r>
                <a:rPr lang="en-GB" sz="2400" dirty="0"/>
                <a:t>1. Define the problem</a:t>
              </a:r>
            </a:p>
          </p:txBody>
        </p:sp>
      </p:grpSp>
      <p:grpSp>
        <p:nvGrpSpPr>
          <p:cNvPr id="13" name="Groep 12">
            <a:extLst>
              <a:ext uri="{FF2B5EF4-FFF2-40B4-BE49-F238E27FC236}">
                <a16:creationId xmlns:a16="http://schemas.microsoft.com/office/drawing/2014/main" id="{50E10464-E57D-D71D-066E-7AA7CA82D871}"/>
              </a:ext>
            </a:extLst>
          </p:cNvPr>
          <p:cNvGrpSpPr/>
          <p:nvPr/>
        </p:nvGrpSpPr>
        <p:grpSpPr>
          <a:xfrm>
            <a:off x="1218708" y="2501556"/>
            <a:ext cx="3167003" cy="840417"/>
            <a:chOff x="5007987" y="2859037"/>
            <a:chExt cx="3115912" cy="793179"/>
          </a:xfrm>
          <a:noFill/>
        </p:grpSpPr>
        <p:sp>
          <p:nvSpPr>
            <p:cNvPr id="20" name="Rechthoek 19">
              <a:extLst>
                <a:ext uri="{FF2B5EF4-FFF2-40B4-BE49-F238E27FC236}">
                  <a16:creationId xmlns:a16="http://schemas.microsoft.com/office/drawing/2014/main" id="{F5D50AC6-60EC-977D-773F-77F98E4BBA47}"/>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24" name="Tekstvak 23">
              <a:extLst>
                <a:ext uri="{FF2B5EF4-FFF2-40B4-BE49-F238E27FC236}">
                  <a16:creationId xmlns:a16="http://schemas.microsoft.com/office/drawing/2014/main" id="{47C97B0E-285D-5389-4D54-6567B3702176}"/>
                </a:ext>
              </a:extLst>
            </p:cNvPr>
            <p:cNvSpPr txBox="1"/>
            <p:nvPr/>
          </p:nvSpPr>
          <p:spPr>
            <a:xfrm>
              <a:off x="5062695" y="2859037"/>
              <a:ext cx="3061204" cy="784289"/>
            </a:xfrm>
            <a:prstGeom prst="rect">
              <a:avLst/>
            </a:prstGeom>
            <a:grpFill/>
          </p:spPr>
          <p:txBody>
            <a:bodyPr wrap="square" rtlCol="0">
              <a:spAutoFit/>
            </a:bodyPr>
            <a:lstStyle/>
            <a:p>
              <a:r>
                <a:rPr lang="en-GB" sz="2400" dirty="0"/>
                <a:t>6. Implement the preferred policy</a:t>
              </a:r>
            </a:p>
          </p:txBody>
        </p:sp>
      </p:grpSp>
      <p:grpSp>
        <p:nvGrpSpPr>
          <p:cNvPr id="25" name="Groep 24">
            <a:extLst>
              <a:ext uri="{FF2B5EF4-FFF2-40B4-BE49-F238E27FC236}">
                <a16:creationId xmlns:a16="http://schemas.microsoft.com/office/drawing/2014/main" id="{94456F8B-9833-290A-DC12-6345216CDEA9}"/>
              </a:ext>
            </a:extLst>
          </p:cNvPr>
          <p:cNvGrpSpPr/>
          <p:nvPr/>
        </p:nvGrpSpPr>
        <p:grpSpPr>
          <a:xfrm>
            <a:off x="1168299" y="3937794"/>
            <a:ext cx="3111398" cy="841271"/>
            <a:chOff x="4976117" y="2858231"/>
            <a:chExt cx="3061204" cy="793985"/>
          </a:xfrm>
          <a:noFill/>
        </p:grpSpPr>
        <p:sp>
          <p:nvSpPr>
            <p:cNvPr id="26" name="Rechthoek 25">
              <a:extLst>
                <a:ext uri="{FF2B5EF4-FFF2-40B4-BE49-F238E27FC236}">
                  <a16:creationId xmlns:a16="http://schemas.microsoft.com/office/drawing/2014/main" id="{E1363AA3-1990-9A2C-0DA6-0363F263C44E}"/>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27" name="Tekstvak 26">
              <a:extLst>
                <a:ext uri="{FF2B5EF4-FFF2-40B4-BE49-F238E27FC236}">
                  <a16:creationId xmlns:a16="http://schemas.microsoft.com/office/drawing/2014/main" id="{8E164C84-A835-E95D-4613-9920924CAFA5}"/>
                </a:ext>
              </a:extLst>
            </p:cNvPr>
            <p:cNvSpPr txBox="1"/>
            <p:nvPr/>
          </p:nvSpPr>
          <p:spPr>
            <a:xfrm>
              <a:off x="4976117" y="2858231"/>
              <a:ext cx="3061204" cy="784288"/>
            </a:xfrm>
            <a:prstGeom prst="rect">
              <a:avLst/>
            </a:prstGeom>
            <a:grpFill/>
          </p:spPr>
          <p:txBody>
            <a:bodyPr wrap="square" rtlCol="0">
              <a:spAutoFit/>
            </a:bodyPr>
            <a:lstStyle/>
            <a:p>
              <a:r>
                <a:rPr lang="en-GB" sz="2400" dirty="0"/>
                <a:t>5. Select the preferred Policy</a:t>
              </a:r>
            </a:p>
          </p:txBody>
        </p:sp>
      </p:grpSp>
      <p:grpSp>
        <p:nvGrpSpPr>
          <p:cNvPr id="28" name="Groep 27">
            <a:extLst>
              <a:ext uri="{FF2B5EF4-FFF2-40B4-BE49-F238E27FC236}">
                <a16:creationId xmlns:a16="http://schemas.microsoft.com/office/drawing/2014/main" id="{4323BA45-ED36-6D6E-972B-4A17F9DD6A95}"/>
              </a:ext>
            </a:extLst>
          </p:cNvPr>
          <p:cNvGrpSpPr/>
          <p:nvPr/>
        </p:nvGrpSpPr>
        <p:grpSpPr>
          <a:xfrm>
            <a:off x="4492217" y="4921191"/>
            <a:ext cx="3111398" cy="841272"/>
            <a:chOff x="4976117" y="2858231"/>
            <a:chExt cx="3061204" cy="793986"/>
          </a:xfrm>
          <a:noFill/>
        </p:grpSpPr>
        <p:sp>
          <p:nvSpPr>
            <p:cNvPr id="29" name="Rechthoek 28">
              <a:extLst>
                <a:ext uri="{FF2B5EF4-FFF2-40B4-BE49-F238E27FC236}">
                  <a16:creationId xmlns:a16="http://schemas.microsoft.com/office/drawing/2014/main" id="{E10DA4AF-F15B-CF1B-CD51-50E93A48102F}"/>
                </a:ext>
              </a:extLst>
            </p:cNvPr>
            <p:cNvSpPr/>
            <p:nvPr/>
          </p:nvSpPr>
          <p:spPr>
            <a:xfrm>
              <a:off x="5007988" y="2882677"/>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30" name="Tekstvak 29">
              <a:extLst>
                <a:ext uri="{FF2B5EF4-FFF2-40B4-BE49-F238E27FC236}">
                  <a16:creationId xmlns:a16="http://schemas.microsoft.com/office/drawing/2014/main" id="{43807E5C-BB0E-A4B0-4B72-B46E78564823}"/>
                </a:ext>
              </a:extLst>
            </p:cNvPr>
            <p:cNvSpPr txBox="1"/>
            <p:nvPr/>
          </p:nvSpPr>
          <p:spPr>
            <a:xfrm>
              <a:off x="4976117" y="2858231"/>
              <a:ext cx="3061204" cy="784288"/>
            </a:xfrm>
            <a:prstGeom prst="rect">
              <a:avLst/>
            </a:prstGeom>
            <a:grpFill/>
          </p:spPr>
          <p:txBody>
            <a:bodyPr wrap="square" rtlCol="0">
              <a:spAutoFit/>
            </a:bodyPr>
            <a:lstStyle/>
            <a:p>
              <a:r>
                <a:rPr lang="en-GB" sz="2400" dirty="0"/>
                <a:t>4. Evaluate the policies</a:t>
              </a:r>
            </a:p>
          </p:txBody>
        </p:sp>
      </p:grpSp>
      <p:grpSp>
        <p:nvGrpSpPr>
          <p:cNvPr id="31" name="Groep 30">
            <a:extLst>
              <a:ext uri="{FF2B5EF4-FFF2-40B4-BE49-F238E27FC236}">
                <a16:creationId xmlns:a16="http://schemas.microsoft.com/office/drawing/2014/main" id="{E2F6B8C8-8D62-3299-9D3E-15FEA4B6C149}"/>
              </a:ext>
            </a:extLst>
          </p:cNvPr>
          <p:cNvGrpSpPr/>
          <p:nvPr/>
        </p:nvGrpSpPr>
        <p:grpSpPr>
          <a:xfrm>
            <a:off x="7921455" y="3974734"/>
            <a:ext cx="3142168" cy="836878"/>
            <a:chOff x="5007987" y="3049865"/>
            <a:chExt cx="3076572" cy="787879"/>
          </a:xfrm>
          <a:noFill/>
        </p:grpSpPr>
        <p:sp>
          <p:nvSpPr>
            <p:cNvPr id="32" name="Rechthoek 31">
              <a:extLst>
                <a:ext uri="{FF2B5EF4-FFF2-40B4-BE49-F238E27FC236}">
                  <a16:creationId xmlns:a16="http://schemas.microsoft.com/office/drawing/2014/main" id="{F783C471-0634-2347-2FBD-7E1011318E37}"/>
                </a:ext>
              </a:extLst>
            </p:cNvPr>
            <p:cNvSpPr/>
            <p:nvPr/>
          </p:nvSpPr>
          <p:spPr>
            <a:xfrm>
              <a:off x="5007987" y="3068204"/>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solidFill>
                  <a:schemeClr val="tx1"/>
                </a:solidFill>
              </a:endParaRPr>
            </a:p>
          </p:txBody>
        </p:sp>
        <p:sp>
          <p:nvSpPr>
            <p:cNvPr id="33" name="Tekstvak 32">
              <a:extLst>
                <a:ext uri="{FF2B5EF4-FFF2-40B4-BE49-F238E27FC236}">
                  <a16:creationId xmlns:a16="http://schemas.microsoft.com/office/drawing/2014/main" id="{982D2564-8B0E-2FF6-26AA-B3460D1E28A2}"/>
                </a:ext>
              </a:extLst>
            </p:cNvPr>
            <p:cNvSpPr txBox="1"/>
            <p:nvPr/>
          </p:nvSpPr>
          <p:spPr>
            <a:xfrm>
              <a:off x="5023355" y="3049865"/>
              <a:ext cx="3061204" cy="782342"/>
            </a:xfrm>
            <a:prstGeom prst="rect">
              <a:avLst/>
            </a:prstGeom>
            <a:grpFill/>
          </p:spPr>
          <p:txBody>
            <a:bodyPr wrap="square" rtlCol="0">
              <a:spAutoFit/>
            </a:bodyPr>
            <a:lstStyle/>
            <a:p>
              <a:r>
                <a:rPr lang="en-GB" sz="2400" dirty="0"/>
                <a:t>3. Identify alternative policies</a:t>
              </a:r>
            </a:p>
          </p:txBody>
        </p:sp>
      </p:grpSp>
      <p:cxnSp>
        <p:nvCxnSpPr>
          <p:cNvPr id="36" name="Rechte verbindingslijn met pijl 35">
            <a:extLst>
              <a:ext uri="{FF2B5EF4-FFF2-40B4-BE49-F238E27FC236}">
                <a16:creationId xmlns:a16="http://schemas.microsoft.com/office/drawing/2014/main" id="{8EB5FFEB-519E-C4B6-8D38-030B3220B22A}"/>
              </a:ext>
            </a:extLst>
          </p:cNvPr>
          <p:cNvCxnSpPr>
            <a:cxnSpLocks/>
          </p:cNvCxnSpPr>
          <p:nvPr/>
        </p:nvCxnSpPr>
        <p:spPr>
          <a:xfrm flipV="1">
            <a:off x="3533533" y="3324583"/>
            <a:ext cx="0" cy="632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0CF21B66-922A-454E-E737-11477F91DCDE}"/>
              </a:ext>
            </a:extLst>
          </p:cNvPr>
          <p:cNvCxnSpPr>
            <a:cxnSpLocks/>
            <a:endCxn id="33" idx="0"/>
          </p:cNvCxnSpPr>
          <p:nvPr/>
        </p:nvCxnSpPr>
        <p:spPr>
          <a:xfrm>
            <a:off x="9500387" y="3347739"/>
            <a:ext cx="0" cy="6269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Verbindingslijn: gebogen 39">
            <a:extLst>
              <a:ext uri="{FF2B5EF4-FFF2-40B4-BE49-F238E27FC236}">
                <a16:creationId xmlns:a16="http://schemas.microsoft.com/office/drawing/2014/main" id="{880DF214-B901-540F-0DEB-9868E9230FE5}"/>
              </a:ext>
            </a:extLst>
          </p:cNvPr>
          <p:cNvCxnSpPr>
            <a:cxnSpLocks/>
            <a:stCxn id="11" idx="3"/>
            <a:endCxn id="8" idx="0"/>
          </p:cNvCxnSpPr>
          <p:nvPr/>
        </p:nvCxnSpPr>
        <p:spPr>
          <a:xfrm>
            <a:off x="7451215" y="1894988"/>
            <a:ext cx="2017084" cy="58775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Verbindingslijn: gebogen 44">
            <a:extLst>
              <a:ext uri="{FF2B5EF4-FFF2-40B4-BE49-F238E27FC236}">
                <a16:creationId xmlns:a16="http://schemas.microsoft.com/office/drawing/2014/main" id="{2E6BC0ED-E94B-70E4-8C5C-7508E2725519}"/>
              </a:ext>
            </a:extLst>
          </p:cNvPr>
          <p:cNvCxnSpPr>
            <a:cxnSpLocks/>
            <a:stCxn id="32" idx="2"/>
            <a:endCxn id="29" idx="3"/>
          </p:cNvCxnSpPr>
          <p:nvPr/>
        </p:nvCxnSpPr>
        <p:spPr>
          <a:xfrm rot="5400000">
            <a:off x="8195045" y="4127815"/>
            <a:ext cx="543166" cy="191076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Verbindingslijn: gebogen 47">
            <a:extLst>
              <a:ext uri="{FF2B5EF4-FFF2-40B4-BE49-F238E27FC236}">
                <a16:creationId xmlns:a16="http://schemas.microsoft.com/office/drawing/2014/main" id="{30738ED7-1E73-6A39-CDAE-F36ACF21BCA9}"/>
              </a:ext>
            </a:extLst>
          </p:cNvPr>
          <p:cNvCxnSpPr>
            <a:cxnSpLocks/>
            <a:stCxn id="30" idx="1"/>
          </p:cNvCxnSpPr>
          <p:nvPr/>
        </p:nvCxnSpPr>
        <p:spPr>
          <a:xfrm rot="10800000">
            <a:off x="3533533" y="4775213"/>
            <a:ext cx="958684" cy="561476"/>
          </a:xfrm>
          <a:prstGeom prst="bentConnector3">
            <a:avLst>
              <a:gd name="adj1" fmla="val 10034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Verbindingslijn: gebogen 54">
            <a:extLst>
              <a:ext uri="{FF2B5EF4-FFF2-40B4-BE49-F238E27FC236}">
                <a16:creationId xmlns:a16="http://schemas.microsoft.com/office/drawing/2014/main" id="{D65F29CC-485F-50BA-A00C-BCCA607C5FAB}"/>
              </a:ext>
            </a:extLst>
          </p:cNvPr>
          <p:cNvCxnSpPr>
            <a:cxnSpLocks/>
            <a:endCxn id="11" idx="1"/>
          </p:cNvCxnSpPr>
          <p:nvPr/>
        </p:nvCxnSpPr>
        <p:spPr>
          <a:xfrm flipV="1">
            <a:off x="3533532" y="1894988"/>
            <a:ext cx="931047" cy="631615"/>
          </a:xfrm>
          <a:prstGeom prst="bentConnector3">
            <a:avLst>
              <a:gd name="adj1" fmla="val 15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ep 14">
            <a:extLst>
              <a:ext uri="{FF2B5EF4-FFF2-40B4-BE49-F238E27FC236}">
                <a16:creationId xmlns:a16="http://schemas.microsoft.com/office/drawing/2014/main" id="{482A3DAD-5416-1426-A380-FC88D8CA2E4B}"/>
              </a:ext>
            </a:extLst>
          </p:cNvPr>
          <p:cNvGrpSpPr/>
          <p:nvPr/>
        </p:nvGrpSpPr>
        <p:grpSpPr>
          <a:xfrm>
            <a:off x="3684105" y="5052883"/>
            <a:ext cx="284922" cy="574239"/>
            <a:chOff x="3684105" y="5052883"/>
            <a:chExt cx="284922" cy="574239"/>
          </a:xfrm>
        </p:grpSpPr>
        <p:cxnSp>
          <p:nvCxnSpPr>
            <p:cNvPr id="10" name="Rechte verbindingslijn 9">
              <a:extLst>
                <a:ext uri="{FF2B5EF4-FFF2-40B4-BE49-F238E27FC236}">
                  <a16:creationId xmlns:a16="http://schemas.microsoft.com/office/drawing/2014/main" id="{2276F30B-96DA-45D6-C1D2-A5859E8C8C78}"/>
                </a:ext>
              </a:extLst>
            </p:cNvPr>
            <p:cNvCxnSpPr/>
            <p:nvPr/>
          </p:nvCxnSpPr>
          <p:spPr>
            <a:xfrm flipH="1">
              <a:off x="3684105" y="5052883"/>
              <a:ext cx="132522" cy="567611"/>
            </a:xfrm>
            <a:prstGeom prst="line">
              <a:avLst/>
            </a:prstGeom>
          </p:spPr>
          <p:style>
            <a:lnRef idx="1">
              <a:schemeClr val="dk1"/>
            </a:lnRef>
            <a:fillRef idx="0">
              <a:schemeClr val="dk1"/>
            </a:fillRef>
            <a:effectRef idx="0">
              <a:schemeClr val="dk1"/>
            </a:effectRef>
            <a:fontRef idx="minor">
              <a:schemeClr val="tx1"/>
            </a:fontRef>
          </p:style>
        </p:cxnSp>
        <p:cxnSp>
          <p:nvCxnSpPr>
            <p:cNvPr id="14" name="Rechte verbindingslijn 13">
              <a:extLst>
                <a:ext uri="{FF2B5EF4-FFF2-40B4-BE49-F238E27FC236}">
                  <a16:creationId xmlns:a16="http://schemas.microsoft.com/office/drawing/2014/main" id="{D64BC1D8-2F7A-30F4-EF7A-2221C94C3FE9}"/>
                </a:ext>
              </a:extLst>
            </p:cNvPr>
            <p:cNvCxnSpPr/>
            <p:nvPr/>
          </p:nvCxnSpPr>
          <p:spPr>
            <a:xfrm flipH="1">
              <a:off x="3836505" y="5059511"/>
              <a:ext cx="132522" cy="56761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7532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9448799" y="6483927"/>
            <a:ext cx="2743200" cy="365125"/>
          </a:xfrm>
        </p:spPr>
        <p:txBody>
          <a:bodyPr rtlCol="0"/>
          <a:lstStyle>
            <a:defPPr>
              <a:defRPr lang="nl-NL"/>
            </a:defPPr>
          </a:lstStyle>
          <a:p>
            <a:pPr rtl="0"/>
            <a:fld id="{A49DFD55-3C28-40EF-9E31-A92D2E4017FF}" type="slidenum">
              <a:rPr lang="nl-NL" smtClean="0">
                <a:solidFill>
                  <a:schemeClr val="tx1"/>
                </a:solidFill>
              </a:rPr>
              <a:pPr rtl="0"/>
              <a:t>20</a:t>
            </a:fld>
            <a:endParaRPr lang="nl-NL" dirty="0">
              <a:solidFill>
                <a:schemeClr val="tx1"/>
              </a:solidFill>
            </a:endParaRPr>
          </a:p>
        </p:txBody>
      </p:sp>
      <p:sp>
        <p:nvSpPr>
          <p:cNvPr id="4" name="Titel 1">
            <a:extLst>
              <a:ext uri="{FF2B5EF4-FFF2-40B4-BE49-F238E27FC236}">
                <a16:creationId xmlns:a16="http://schemas.microsoft.com/office/drawing/2014/main" id="{B8581211-942D-0EBE-00BF-CB9BA9440C60}"/>
              </a:ext>
            </a:extLst>
          </p:cNvPr>
          <p:cNvSpPr txBox="1">
            <a:spLocks/>
          </p:cNvSpPr>
          <p:nvPr/>
        </p:nvSpPr>
        <p:spPr>
          <a:xfrm>
            <a:off x="1726510" y="372261"/>
            <a:ext cx="9299300"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dirty="0"/>
              <a:t>Interpretatie-behoeftig waardenevenwicht  </a:t>
            </a:r>
          </a:p>
        </p:txBody>
      </p:sp>
      <p:cxnSp>
        <p:nvCxnSpPr>
          <p:cNvPr id="64" name="Rechte verbindingslijn 63">
            <a:extLst>
              <a:ext uri="{FF2B5EF4-FFF2-40B4-BE49-F238E27FC236}">
                <a16:creationId xmlns:a16="http://schemas.microsoft.com/office/drawing/2014/main" id="{386A13C6-6E1B-B738-DF69-037099300A0B}"/>
              </a:ext>
            </a:extLst>
          </p:cNvPr>
          <p:cNvCxnSpPr>
            <a:cxnSpLocks/>
          </p:cNvCxnSpPr>
          <p:nvPr/>
        </p:nvCxnSpPr>
        <p:spPr>
          <a:xfrm>
            <a:off x="7202466" y="-12526"/>
            <a:ext cx="5035463" cy="788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31518A86-1B6C-575F-4788-5A289B82B22E}"/>
              </a:ext>
            </a:extLst>
          </p:cNvPr>
          <p:cNvCxnSpPr/>
          <p:nvPr/>
        </p:nvCxnSpPr>
        <p:spPr>
          <a:xfrm>
            <a:off x="11486367" y="-12526"/>
            <a:ext cx="864296" cy="209184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 name="Graphic 4" descr="Badge 3 met effen opvulling">
            <a:extLst>
              <a:ext uri="{FF2B5EF4-FFF2-40B4-BE49-F238E27FC236}">
                <a16:creationId xmlns:a16="http://schemas.microsoft.com/office/drawing/2014/main" id="{1E28ADFA-FF0D-0C46-8F45-FC50180916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110" y="176671"/>
            <a:ext cx="914400" cy="914400"/>
          </a:xfrm>
          <a:prstGeom prst="rect">
            <a:avLst/>
          </a:prstGeom>
        </p:spPr>
      </p:pic>
      <p:sp>
        <p:nvSpPr>
          <p:cNvPr id="11" name="Tekstvak 10">
            <a:extLst>
              <a:ext uri="{FF2B5EF4-FFF2-40B4-BE49-F238E27FC236}">
                <a16:creationId xmlns:a16="http://schemas.microsoft.com/office/drawing/2014/main" id="{F05A08F7-CC89-1691-6CE1-78F91D1FF3FF}"/>
              </a:ext>
            </a:extLst>
          </p:cNvPr>
          <p:cNvSpPr txBox="1"/>
          <p:nvPr/>
        </p:nvSpPr>
        <p:spPr>
          <a:xfrm>
            <a:off x="1420369" y="1972768"/>
            <a:ext cx="9562463" cy="1569660"/>
          </a:xfrm>
          <a:prstGeom prst="rect">
            <a:avLst/>
          </a:prstGeom>
          <a:noFill/>
        </p:spPr>
        <p:txBody>
          <a:bodyPr wrap="square" rtlCol="0">
            <a:spAutoFit/>
          </a:bodyPr>
          <a:lstStyle/>
          <a:p>
            <a:pPr algn="ctr"/>
            <a:r>
              <a:rPr lang="nl-NL" sz="3200" dirty="0">
                <a:solidFill>
                  <a:schemeClr val="bg1"/>
                </a:solidFill>
              </a:rPr>
              <a:t>“Minstens 1 reële kans voor de genetische vader om zijn juridisch vaderschap vast te stellen, zelfs ten koste van een gezinscel”</a:t>
            </a:r>
          </a:p>
        </p:txBody>
      </p:sp>
      <p:pic>
        <p:nvPicPr>
          <p:cNvPr id="15" name="Graphic 14" descr="DNA met effen opvulling">
            <a:extLst>
              <a:ext uri="{FF2B5EF4-FFF2-40B4-BE49-F238E27FC236}">
                <a16:creationId xmlns:a16="http://schemas.microsoft.com/office/drawing/2014/main" id="{329073FF-CC86-2B1F-FC1B-74C2A60962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5723" y="4304869"/>
            <a:ext cx="1268183" cy="1263676"/>
          </a:xfrm>
          <a:prstGeom prst="rect">
            <a:avLst/>
          </a:prstGeom>
        </p:spPr>
      </p:pic>
      <p:pic>
        <p:nvPicPr>
          <p:cNvPr id="17" name="Graphic 16" descr="Man met kind met effen opvulling">
            <a:extLst>
              <a:ext uri="{FF2B5EF4-FFF2-40B4-BE49-F238E27FC236}">
                <a16:creationId xmlns:a16="http://schemas.microsoft.com/office/drawing/2014/main" id="{DD78C869-4006-8E01-B2D3-7269B5E98E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54153" y="3828863"/>
            <a:ext cx="1268183" cy="1263676"/>
          </a:xfrm>
          <a:prstGeom prst="rect">
            <a:avLst/>
          </a:prstGeom>
        </p:spPr>
      </p:pic>
      <p:pic>
        <p:nvPicPr>
          <p:cNvPr id="19" name="Graphic 18" descr="Stopwatch 75% met effen opvulling">
            <a:extLst>
              <a:ext uri="{FF2B5EF4-FFF2-40B4-BE49-F238E27FC236}">
                <a16:creationId xmlns:a16="http://schemas.microsoft.com/office/drawing/2014/main" id="{D89C7322-190E-A888-43FC-E58F386CD0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52583" y="3870384"/>
            <a:ext cx="1268183" cy="1263676"/>
          </a:xfrm>
          <a:prstGeom prst="rect">
            <a:avLst/>
          </a:prstGeom>
        </p:spPr>
      </p:pic>
      <p:pic>
        <p:nvPicPr>
          <p:cNvPr id="21" name="Graphic 20" descr="Klep open met effen opvulling">
            <a:extLst>
              <a:ext uri="{FF2B5EF4-FFF2-40B4-BE49-F238E27FC236}">
                <a16:creationId xmlns:a16="http://schemas.microsoft.com/office/drawing/2014/main" id="{2B739DF1-C02B-7194-1C88-A937823AF6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21632" y="3761141"/>
            <a:ext cx="1268183" cy="1263676"/>
          </a:xfrm>
          <a:prstGeom prst="rect">
            <a:avLst/>
          </a:prstGeom>
        </p:spPr>
      </p:pic>
      <p:grpSp>
        <p:nvGrpSpPr>
          <p:cNvPr id="30" name="Groep 29">
            <a:extLst>
              <a:ext uri="{FF2B5EF4-FFF2-40B4-BE49-F238E27FC236}">
                <a16:creationId xmlns:a16="http://schemas.microsoft.com/office/drawing/2014/main" id="{CB32039E-C1D8-921E-F1A4-33599D69E955}"/>
              </a:ext>
            </a:extLst>
          </p:cNvPr>
          <p:cNvGrpSpPr/>
          <p:nvPr/>
        </p:nvGrpSpPr>
        <p:grpSpPr>
          <a:xfrm>
            <a:off x="1" y="5388864"/>
            <a:ext cx="2840736" cy="1469136"/>
            <a:chOff x="148775" y="1475232"/>
            <a:chExt cx="3362521" cy="1792224"/>
          </a:xfrm>
        </p:grpSpPr>
        <p:grpSp>
          <p:nvGrpSpPr>
            <p:cNvPr id="7" name="Groep 6">
              <a:extLst>
                <a:ext uri="{FF2B5EF4-FFF2-40B4-BE49-F238E27FC236}">
                  <a16:creationId xmlns:a16="http://schemas.microsoft.com/office/drawing/2014/main" id="{2B2D3799-F475-48A4-3D20-87F756DC2D9F}"/>
                </a:ext>
              </a:extLst>
            </p:cNvPr>
            <p:cNvGrpSpPr/>
            <p:nvPr/>
          </p:nvGrpSpPr>
          <p:grpSpPr>
            <a:xfrm>
              <a:off x="1269310" y="1836936"/>
              <a:ext cx="2072630" cy="1056938"/>
              <a:chOff x="6095995" y="3043343"/>
              <a:chExt cx="4688076" cy="2250799"/>
            </a:xfrm>
          </p:grpSpPr>
          <p:pic>
            <p:nvPicPr>
              <p:cNvPr id="8" name="Graphic 7" descr="Gezin met zoon met effen opvulling">
                <a:extLst>
                  <a:ext uri="{FF2B5EF4-FFF2-40B4-BE49-F238E27FC236}">
                    <a16:creationId xmlns:a16="http://schemas.microsoft.com/office/drawing/2014/main" id="{55650FCD-190B-6AD4-683D-18F39F113DB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95995" y="3043343"/>
                <a:ext cx="2250799" cy="2250799"/>
              </a:xfrm>
              <a:prstGeom prst="rect">
                <a:avLst/>
              </a:prstGeom>
            </p:spPr>
          </p:pic>
          <p:pic>
            <p:nvPicPr>
              <p:cNvPr id="9" name="Graphic 8" descr="Man met effen opvulling">
                <a:extLst>
                  <a:ext uri="{FF2B5EF4-FFF2-40B4-BE49-F238E27FC236}">
                    <a16:creationId xmlns:a16="http://schemas.microsoft.com/office/drawing/2014/main" id="{3C6C3193-113D-C6D5-FCF4-D2A6D566DD4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849957" y="3201685"/>
                <a:ext cx="1934114" cy="1934114"/>
              </a:xfrm>
              <a:prstGeom prst="rect">
                <a:avLst/>
              </a:prstGeom>
            </p:spPr>
          </p:pic>
        </p:grpSp>
        <p:pic>
          <p:nvPicPr>
            <p:cNvPr id="26" name="Graphic 25" descr="Badge: 1 met effen opvulling">
              <a:extLst>
                <a:ext uri="{FF2B5EF4-FFF2-40B4-BE49-F238E27FC236}">
                  <a16:creationId xmlns:a16="http://schemas.microsoft.com/office/drawing/2014/main" id="{46D9C563-C977-C9C0-A228-E0D4D215D4F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8775" y="1836936"/>
              <a:ext cx="914400" cy="914400"/>
            </a:xfrm>
            <a:prstGeom prst="rect">
              <a:avLst/>
            </a:prstGeom>
          </p:spPr>
        </p:pic>
        <p:sp>
          <p:nvSpPr>
            <p:cNvPr id="29" name="Rechthoek 28">
              <a:extLst>
                <a:ext uri="{FF2B5EF4-FFF2-40B4-BE49-F238E27FC236}">
                  <a16:creationId xmlns:a16="http://schemas.microsoft.com/office/drawing/2014/main" id="{4570D8BE-E356-E670-58C9-991FE21B58EF}"/>
                </a:ext>
              </a:extLst>
            </p:cNvPr>
            <p:cNvSpPr/>
            <p:nvPr/>
          </p:nvSpPr>
          <p:spPr>
            <a:xfrm>
              <a:off x="148775" y="1475232"/>
              <a:ext cx="3362521" cy="1792224"/>
            </a:xfrm>
            <a:prstGeom prst="rect">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74627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40014-73D5-419B-8867-972BB18D52D4}"/>
              </a:ext>
            </a:extLst>
          </p:cNvPr>
          <p:cNvSpPr>
            <a:spLocks noGrp="1"/>
          </p:cNvSpPr>
          <p:nvPr>
            <p:ph type="title"/>
          </p:nvPr>
        </p:nvSpPr>
        <p:spPr>
          <a:xfrm>
            <a:off x="2933700" y="892177"/>
            <a:ext cx="8421688" cy="1325563"/>
          </a:xfrm>
        </p:spPr>
        <p:txBody>
          <a:bodyPr rtlCol="0"/>
          <a:lstStyle>
            <a:defPPr>
              <a:defRPr lang="nl-NL"/>
            </a:defPPr>
          </a:lstStyle>
          <a:p>
            <a:pPr rtl="0"/>
            <a:r>
              <a:rPr lang="nl-NL" dirty="0"/>
              <a:t>Conclusie</a:t>
            </a:r>
          </a:p>
        </p:txBody>
      </p:sp>
      <p:sp>
        <p:nvSpPr>
          <p:cNvPr id="9" name="Tijdelijke aanduiding voor dianummer 8">
            <a:extLst>
              <a:ext uri="{FF2B5EF4-FFF2-40B4-BE49-F238E27FC236}">
                <a16:creationId xmlns:a16="http://schemas.microsoft.com/office/drawing/2014/main" id="{C396FFDC-ADE8-4009-A466-A81787258E88}"/>
              </a:ext>
            </a:extLst>
          </p:cNvPr>
          <p:cNvSpPr>
            <a:spLocks noGrp="1"/>
          </p:cNvSpPr>
          <p:nvPr>
            <p:ph type="sldNum" sz="quarter" idx="12"/>
          </p:nvPr>
        </p:nvSpPr>
        <p:spPr>
          <a:xfrm>
            <a:off x="9448800" y="6492875"/>
            <a:ext cx="2743200" cy="365125"/>
          </a:xfrm>
        </p:spPr>
        <p:txBody>
          <a:bodyPr rtlCol="0"/>
          <a:lstStyle>
            <a:defPPr>
              <a:defRPr lang="nl-NL"/>
            </a:defPPr>
          </a:lstStyle>
          <a:p>
            <a:pPr rtl="0"/>
            <a:fld id="{A49DFD55-3C28-40EF-9E31-A92D2E4017FF}" type="slidenum">
              <a:rPr lang="nl-NL" smtClean="0"/>
              <a:pPr rtl="0"/>
              <a:t>21</a:t>
            </a:fld>
            <a:endParaRPr lang="nl-NL" dirty="0"/>
          </a:p>
        </p:txBody>
      </p:sp>
      <p:pic>
        <p:nvPicPr>
          <p:cNvPr id="3" name="Afbeelding 2">
            <a:extLst>
              <a:ext uri="{FF2B5EF4-FFF2-40B4-BE49-F238E27FC236}">
                <a16:creationId xmlns:a16="http://schemas.microsoft.com/office/drawing/2014/main" id="{7D2AA80B-F9BC-E79F-47F4-FCBE8F37F131}"/>
              </a:ext>
            </a:extLst>
          </p:cNvPr>
          <p:cNvPicPr>
            <a:picLocks noChangeAspect="1"/>
          </p:cNvPicPr>
          <p:nvPr/>
        </p:nvPicPr>
        <p:blipFill>
          <a:blip r:embed="rId3"/>
          <a:stretch>
            <a:fillRect/>
          </a:stretch>
        </p:blipFill>
        <p:spPr>
          <a:xfrm>
            <a:off x="5457565" y="-104707"/>
            <a:ext cx="6949588" cy="6997849"/>
          </a:xfrm>
          <a:prstGeom prst="rect">
            <a:avLst/>
          </a:prstGeom>
        </p:spPr>
      </p:pic>
      <p:sp>
        <p:nvSpPr>
          <p:cNvPr id="4" name="Tekstballon: ovaal 3">
            <a:extLst>
              <a:ext uri="{FF2B5EF4-FFF2-40B4-BE49-F238E27FC236}">
                <a16:creationId xmlns:a16="http://schemas.microsoft.com/office/drawing/2014/main" id="{4EA7E6CB-E938-8D02-7FDA-38E6CE65AB0B}"/>
              </a:ext>
            </a:extLst>
          </p:cNvPr>
          <p:cNvSpPr/>
          <p:nvPr/>
        </p:nvSpPr>
        <p:spPr>
          <a:xfrm>
            <a:off x="7144543" y="2420471"/>
            <a:ext cx="1516827" cy="100852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ballon: ovaal 4">
            <a:extLst>
              <a:ext uri="{FF2B5EF4-FFF2-40B4-BE49-F238E27FC236}">
                <a16:creationId xmlns:a16="http://schemas.microsoft.com/office/drawing/2014/main" id="{45F4105E-E6BD-3113-22D0-010FDC850DD9}"/>
              </a:ext>
            </a:extLst>
          </p:cNvPr>
          <p:cNvSpPr/>
          <p:nvPr/>
        </p:nvSpPr>
        <p:spPr>
          <a:xfrm flipH="1" flipV="1">
            <a:off x="8970673" y="5299877"/>
            <a:ext cx="1871830" cy="1163731"/>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FF394FD7-89A0-DCA9-58B8-949A019DBF6D}"/>
              </a:ext>
            </a:extLst>
          </p:cNvPr>
          <p:cNvSpPr txBox="1"/>
          <p:nvPr/>
        </p:nvSpPr>
        <p:spPr>
          <a:xfrm>
            <a:off x="7055041" y="2570792"/>
            <a:ext cx="1695829" cy="707886"/>
          </a:xfrm>
          <a:prstGeom prst="rect">
            <a:avLst/>
          </a:prstGeom>
          <a:noFill/>
        </p:spPr>
        <p:txBody>
          <a:bodyPr wrap="square" rtlCol="0">
            <a:spAutoFit/>
          </a:bodyPr>
          <a:lstStyle/>
          <a:p>
            <a:pPr algn="ctr"/>
            <a:r>
              <a:rPr lang="nl-NL" sz="2000" b="1" dirty="0"/>
              <a:t>Brr, het is hier koud</a:t>
            </a:r>
          </a:p>
        </p:txBody>
      </p:sp>
      <p:sp>
        <p:nvSpPr>
          <p:cNvPr id="7" name="Tekstvak 6">
            <a:extLst>
              <a:ext uri="{FF2B5EF4-FFF2-40B4-BE49-F238E27FC236}">
                <a16:creationId xmlns:a16="http://schemas.microsoft.com/office/drawing/2014/main" id="{5058BB03-D20A-7739-D373-29EC5F2389F4}"/>
              </a:ext>
            </a:extLst>
          </p:cNvPr>
          <p:cNvSpPr txBox="1"/>
          <p:nvPr/>
        </p:nvSpPr>
        <p:spPr>
          <a:xfrm>
            <a:off x="9223786" y="5681687"/>
            <a:ext cx="1516827" cy="400110"/>
          </a:xfrm>
          <a:prstGeom prst="rect">
            <a:avLst/>
          </a:prstGeom>
          <a:noFill/>
        </p:spPr>
        <p:txBody>
          <a:bodyPr wrap="square" rtlCol="0">
            <a:spAutoFit/>
          </a:bodyPr>
          <a:lstStyle/>
          <a:p>
            <a:r>
              <a:rPr lang="nl-NL" sz="2000" b="1" dirty="0"/>
              <a:t>Vind ik ook</a:t>
            </a:r>
          </a:p>
        </p:txBody>
      </p:sp>
      <p:sp>
        <p:nvSpPr>
          <p:cNvPr id="8" name="Tekstvak 7">
            <a:extLst>
              <a:ext uri="{FF2B5EF4-FFF2-40B4-BE49-F238E27FC236}">
                <a16:creationId xmlns:a16="http://schemas.microsoft.com/office/drawing/2014/main" id="{972B7F39-BA7F-3D01-4FAA-75C55375657D}"/>
              </a:ext>
            </a:extLst>
          </p:cNvPr>
          <p:cNvSpPr txBox="1"/>
          <p:nvPr/>
        </p:nvSpPr>
        <p:spPr>
          <a:xfrm>
            <a:off x="1814650" y="6560021"/>
            <a:ext cx="4281350" cy="230832"/>
          </a:xfrm>
          <a:prstGeom prst="rect">
            <a:avLst/>
          </a:prstGeom>
          <a:noFill/>
        </p:spPr>
        <p:txBody>
          <a:bodyPr wrap="square" rtlCol="0">
            <a:spAutoFit/>
          </a:bodyPr>
          <a:lstStyle/>
          <a:p>
            <a:r>
              <a:rPr lang="nl-NL" sz="900" dirty="0"/>
              <a:t>Bron: afbeelding AI-gegeneerd met </a:t>
            </a:r>
            <a:r>
              <a:rPr lang="nl-NL" sz="900" i="1" dirty="0"/>
              <a:t>Magic Media </a:t>
            </a:r>
            <a:r>
              <a:rPr lang="nl-NL" sz="900" i="1" dirty="0" err="1"/>
              <a:t>by</a:t>
            </a:r>
            <a:r>
              <a:rPr lang="nl-NL" sz="900" i="1" dirty="0"/>
              <a:t> </a:t>
            </a:r>
            <a:r>
              <a:rPr lang="nl-NL" sz="900" i="1" dirty="0" err="1"/>
              <a:t>Canva</a:t>
            </a:r>
            <a:r>
              <a:rPr lang="nl-NL" sz="900" i="1" dirty="0"/>
              <a:t>.</a:t>
            </a:r>
          </a:p>
        </p:txBody>
      </p:sp>
    </p:spTree>
    <p:extLst>
      <p:ext uri="{BB962C8B-B14F-4D97-AF65-F5344CB8AC3E}">
        <p14:creationId xmlns:p14="http://schemas.microsoft.com/office/powerpoint/2010/main" val="27264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F5859-10C9-4588-9727-B9362E26C29D}"/>
              </a:ext>
            </a:extLst>
          </p:cNvPr>
          <p:cNvSpPr>
            <a:spLocks noGrp="1"/>
          </p:cNvSpPr>
          <p:nvPr>
            <p:ph type="title"/>
          </p:nvPr>
        </p:nvSpPr>
        <p:spPr>
          <a:xfrm>
            <a:off x="787058" y="350478"/>
            <a:ext cx="7283516" cy="523220"/>
          </a:xfrm>
        </p:spPr>
        <p:txBody>
          <a:bodyPr rtlCol="0"/>
          <a:lstStyle>
            <a:defPPr>
              <a:defRPr lang="nl-NL"/>
            </a:defPPr>
          </a:lstStyle>
          <a:p>
            <a:pPr rtl="0"/>
            <a:r>
              <a:rPr lang="nl-NL" dirty="0">
                <a:solidFill>
                  <a:schemeClr val="tx1"/>
                </a:solidFill>
              </a:rPr>
              <a:t>Beleidsvoorbereidend onderzoek</a:t>
            </a:r>
          </a:p>
        </p:txBody>
      </p:sp>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1203996" y="6492875"/>
            <a:ext cx="987552" cy="365125"/>
          </a:xfrm>
        </p:spPr>
        <p:txBody>
          <a:bodyPr rtlCol="0"/>
          <a:lstStyle>
            <a:defPPr>
              <a:defRPr lang="nl-NL"/>
            </a:defPPr>
          </a:lstStyle>
          <a:p>
            <a:pPr rtl="0"/>
            <a:fld id="{A49DFD55-3C28-40EF-9E31-A92D2E4017FF}" type="slidenum">
              <a:rPr lang="nl-NL" smtClean="0">
                <a:solidFill>
                  <a:schemeClr val="tx1"/>
                </a:solidFill>
              </a:rPr>
              <a:pPr rtl="0"/>
              <a:t>3</a:t>
            </a:fld>
            <a:endParaRPr lang="nl-NL" dirty="0">
              <a:solidFill>
                <a:schemeClr val="tx1"/>
              </a:solidFill>
            </a:endParaRPr>
          </a:p>
        </p:txBody>
      </p:sp>
      <p:sp>
        <p:nvSpPr>
          <p:cNvPr id="34" name="Tekstvak 33">
            <a:extLst>
              <a:ext uri="{FF2B5EF4-FFF2-40B4-BE49-F238E27FC236}">
                <a16:creationId xmlns:a16="http://schemas.microsoft.com/office/drawing/2014/main" id="{CA037D1E-2924-9B19-C85A-FB0EC27F3CC2}"/>
              </a:ext>
            </a:extLst>
          </p:cNvPr>
          <p:cNvSpPr txBox="1"/>
          <p:nvPr/>
        </p:nvSpPr>
        <p:spPr>
          <a:xfrm>
            <a:off x="787058" y="767172"/>
            <a:ext cx="2696059" cy="523220"/>
          </a:xfrm>
          <a:prstGeom prst="rect">
            <a:avLst/>
          </a:prstGeom>
          <a:noFill/>
        </p:spPr>
        <p:txBody>
          <a:bodyPr wrap="none" rtlCol="0">
            <a:spAutoFit/>
          </a:bodyPr>
          <a:lstStyle/>
          <a:p>
            <a:r>
              <a:rPr lang="nl-NL" sz="2800" dirty="0">
                <a:solidFill>
                  <a:srgbClr val="F05C4F"/>
                </a:solidFill>
                <a:latin typeface="+mj-lt"/>
              </a:rPr>
              <a:t>DOOR JURISTEN</a:t>
            </a:r>
          </a:p>
        </p:txBody>
      </p:sp>
      <p:cxnSp>
        <p:nvCxnSpPr>
          <p:cNvPr id="7" name="Verbindingslijn: gekromd 6">
            <a:extLst>
              <a:ext uri="{FF2B5EF4-FFF2-40B4-BE49-F238E27FC236}">
                <a16:creationId xmlns:a16="http://schemas.microsoft.com/office/drawing/2014/main" id="{E5BEA041-1725-FE57-AE6B-F783CEF7C7B0}"/>
              </a:ext>
            </a:extLst>
          </p:cNvPr>
          <p:cNvCxnSpPr>
            <a:cxnSpLocks/>
          </p:cNvCxnSpPr>
          <p:nvPr/>
        </p:nvCxnSpPr>
        <p:spPr>
          <a:xfrm>
            <a:off x="6328096" y="173332"/>
            <a:ext cx="1593359" cy="401178"/>
          </a:xfrm>
          <a:prstGeom prst="curvedConnector3">
            <a:avLst>
              <a:gd name="adj1" fmla="val 114347"/>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kstvak 52">
            <a:extLst>
              <a:ext uri="{FF2B5EF4-FFF2-40B4-BE49-F238E27FC236}">
                <a16:creationId xmlns:a16="http://schemas.microsoft.com/office/drawing/2014/main" id="{F6E2E939-03C5-77B3-624D-0AB05689A43B}"/>
              </a:ext>
            </a:extLst>
          </p:cNvPr>
          <p:cNvSpPr txBox="1"/>
          <p:nvPr/>
        </p:nvSpPr>
        <p:spPr>
          <a:xfrm>
            <a:off x="1074325" y="5935837"/>
            <a:ext cx="9745112" cy="369332"/>
          </a:xfrm>
          <a:prstGeom prst="rect">
            <a:avLst/>
          </a:prstGeom>
          <a:noFill/>
        </p:spPr>
        <p:txBody>
          <a:bodyPr wrap="square" rtlCol="0">
            <a:spAutoFit/>
          </a:bodyPr>
          <a:lstStyle/>
          <a:p>
            <a:r>
              <a:rPr lang="nl-NL" sz="900" dirty="0"/>
              <a:t>Bron: </a:t>
            </a:r>
            <a:r>
              <a:rPr lang="nl-NL" sz="900" dirty="0" err="1"/>
              <a:t>Petrescu</a:t>
            </a:r>
            <a:r>
              <a:rPr lang="nl-NL" sz="900" dirty="0"/>
              <a:t>-Mag, R. M., </a:t>
            </a:r>
            <a:r>
              <a:rPr lang="nl-NL" sz="900" dirty="0" err="1"/>
              <a:t>Petrescu</a:t>
            </a:r>
            <a:r>
              <a:rPr lang="nl-NL" sz="900" dirty="0"/>
              <a:t>, D. C., </a:t>
            </a:r>
            <a:r>
              <a:rPr lang="nl-NL" sz="900" dirty="0" err="1"/>
              <a:t>Safirescu</a:t>
            </a:r>
            <a:r>
              <a:rPr lang="nl-NL" sz="900" dirty="0"/>
              <a:t>, O. C., </a:t>
            </a:r>
            <a:r>
              <a:rPr lang="nl-NL" sz="900" dirty="0" err="1"/>
              <a:t>Hetvary</a:t>
            </a:r>
            <a:r>
              <a:rPr lang="nl-NL" sz="900" dirty="0"/>
              <a:t>, M., </a:t>
            </a:r>
            <a:r>
              <a:rPr lang="nl-NL" sz="900" dirty="0" err="1"/>
              <a:t>Oroian</a:t>
            </a:r>
            <a:r>
              <a:rPr lang="nl-NL" sz="900" dirty="0"/>
              <a:t>, I. G., &amp; </a:t>
            </a:r>
            <a:r>
              <a:rPr lang="nl-NL" sz="900" dirty="0" err="1"/>
              <a:t>Vâju</a:t>
            </a:r>
            <a:r>
              <a:rPr lang="nl-NL" sz="900" dirty="0"/>
              <a:t>, D. (2016). </a:t>
            </a:r>
            <a:r>
              <a:rPr lang="nl-NL" sz="900" dirty="0" err="1"/>
              <a:t>Developing</a:t>
            </a:r>
            <a:r>
              <a:rPr lang="nl-NL" sz="900" dirty="0"/>
              <a:t> Public Policy Options </a:t>
            </a:r>
            <a:r>
              <a:rPr lang="nl-NL" sz="900" dirty="0" err="1"/>
              <a:t>for</a:t>
            </a:r>
            <a:r>
              <a:rPr lang="nl-NL" sz="900" dirty="0"/>
              <a:t> Access </a:t>
            </a:r>
            <a:r>
              <a:rPr lang="nl-NL" sz="900" dirty="0" err="1"/>
              <a:t>to</a:t>
            </a:r>
            <a:r>
              <a:rPr lang="nl-NL" sz="900" dirty="0"/>
              <a:t> </a:t>
            </a:r>
            <a:r>
              <a:rPr lang="nl-NL" sz="900" dirty="0" err="1"/>
              <a:t>Drinking</a:t>
            </a:r>
            <a:r>
              <a:rPr lang="nl-NL" sz="900" dirty="0"/>
              <a:t> Water in </a:t>
            </a:r>
            <a:r>
              <a:rPr lang="nl-NL" sz="900" dirty="0" err="1"/>
              <a:t>Peripheral</a:t>
            </a:r>
            <a:r>
              <a:rPr lang="nl-NL" sz="900" dirty="0"/>
              <a:t>, Disaster </a:t>
            </a:r>
            <a:r>
              <a:rPr lang="nl-NL" sz="900" dirty="0" err="1"/>
              <a:t>and</a:t>
            </a:r>
            <a:r>
              <a:rPr lang="nl-NL" sz="900" dirty="0"/>
              <a:t> </a:t>
            </a:r>
            <a:r>
              <a:rPr lang="nl-NL" sz="900" dirty="0" err="1"/>
              <a:t>Polluted</a:t>
            </a:r>
            <a:r>
              <a:rPr lang="nl-NL" sz="900" dirty="0"/>
              <a:t> </a:t>
            </a:r>
            <a:r>
              <a:rPr lang="nl-NL" sz="900" dirty="0" err="1"/>
              <a:t>Rural</a:t>
            </a:r>
            <a:r>
              <a:rPr lang="nl-NL" sz="900" dirty="0"/>
              <a:t> </a:t>
            </a:r>
            <a:r>
              <a:rPr lang="nl-NL" sz="900" dirty="0" err="1"/>
              <a:t>Areas</a:t>
            </a:r>
            <a:r>
              <a:rPr lang="nl-NL" sz="900" dirty="0"/>
              <a:t>: A Case </a:t>
            </a:r>
            <a:r>
              <a:rPr lang="nl-NL" sz="900" dirty="0" err="1"/>
              <a:t>Study</a:t>
            </a:r>
            <a:r>
              <a:rPr lang="nl-NL" sz="900" dirty="0"/>
              <a:t> on Environment-</a:t>
            </a:r>
            <a:r>
              <a:rPr lang="nl-NL" sz="900" dirty="0" err="1"/>
              <a:t>Friendly</a:t>
            </a:r>
            <a:r>
              <a:rPr lang="nl-NL" sz="900" dirty="0"/>
              <a:t> </a:t>
            </a:r>
            <a:r>
              <a:rPr lang="nl-NL" sz="900" dirty="0" err="1"/>
              <a:t>and</a:t>
            </a:r>
            <a:r>
              <a:rPr lang="nl-NL" sz="900" dirty="0"/>
              <a:t> </a:t>
            </a:r>
            <a:r>
              <a:rPr lang="nl-NL" sz="900" dirty="0" err="1"/>
              <a:t>Conventional</a:t>
            </a:r>
            <a:r>
              <a:rPr lang="nl-NL" sz="900" dirty="0"/>
              <a:t> Technologies. </a:t>
            </a:r>
            <a:r>
              <a:rPr lang="nl-NL" sz="900" i="1" dirty="0"/>
              <a:t>Water, 8</a:t>
            </a:r>
            <a:r>
              <a:rPr lang="nl-NL" sz="900" dirty="0"/>
              <a:t>(3), 80. </a:t>
            </a:r>
            <a:r>
              <a:rPr lang="nl-NL" sz="900" dirty="0">
                <a:hlinkClick r:id="rId3" tooltip="https://www.mdpi.com/2073-4441/8/3/80"/>
              </a:rPr>
              <a:t>https://www.mdpi.com/2073-4441/8/3/80</a:t>
            </a:r>
            <a:r>
              <a:rPr lang="nl-NL" sz="900" dirty="0"/>
              <a:t> </a:t>
            </a:r>
          </a:p>
        </p:txBody>
      </p:sp>
      <p:grpSp>
        <p:nvGrpSpPr>
          <p:cNvPr id="4" name="Groep 3">
            <a:extLst>
              <a:ext uri="{FF2B5EF4-FFF2-40B4-BE49-F238E27FC236}">
                <a16:creationId xmlns:a16="http://schemas.microsoft.com/office/drawing/2014/main" id="{508ECE7B-9966-F4B7-69AA-7AB3F6312476}"/>
              </a:ext>
            </a:extLst>
          </p:cNvPr>
          <p:cNvGrpSpPr/>
          <p:nvPr/>
        </p:nvGrpSpPr>
        <p:grpSpPr>
          <a:xfrm>
            <a:off x="7803226" y="2482740"/>
            <a:ext cx="3314449" cy="836878"/>
            <a:chOff x="5007987" y="3049865"/>
            <a:chExt cx="3245252" cy="787879"/>
          </a:xfrm>
          <a:noFill/>
        </p:grpSpPr>
        <p:sp>
          <p:nvSpPr>
            <p:cNvPr id="5" name="Rechthoek 4">
              <a:extLst>
                <a:ext uri="{FF2B5EF4-FFF2-40B4-BE49-F238E27FC236}">
                  <a16:creationId xmlns:a16="http://schemas.microsoft.com/office/drawing/2014/main" id="{C6ECDDD8-2020-399D-0CE8-519DACE92C4C}"/>
                </a:ext>
              </a:extLst>
            </p:cNvPr>
            <p:cNvSpPr/>
            <p:nvPr/>
          </p:nvSpPr>
          <p:spPr>
            <a:xfrm>
              <a:off x="5007987" y="3068204"/>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solidFill>
                  <a:schemeClr val="tx1"/>
                </a:solidFill>
              </a:endParaRPr>
            </a:p>
          </p:txBody>
        </p:sp>
        <p:sp>
          <p:nvSpPr>
            <p:cNvPr id="8" name="Tekstvak 7">
              <a:extLst>
                <a:ext uri="{FF2B5EF4-FFF2-40B4-BE49-F238E27FC236}">
                  <a16:creationId xmlns:a16="http://schemas.microsoft.com/office/drawing/2014/main" id="{63D0F59E-7DBB-D450-6A7C-9A38DE4E02D7}"/>
                </a:ext>
              </a:extLst>
            </p:cNvPr>
            <p:cNvSpPr txBox="1"/>
            <p:nvPr/>
          </p:nvSpPr>
          <p:spPr>
            <a:xfrm>
              <a:off x="5023355" y="3049865"/>
              <a:ext cx="3229884" cy="782342"/>
            </a:xfrm>
            <a:prstGeom prst="rect">
              <a:avLst/>
            </a:prstGeom>
            <a:grpFill/>
          </p:spPr>
          <p:txBody>
            <a:bodyPr wrap="square" rtlCol="0">
              <a:spAutoFit/>
            </a:bodyPr>
            <a:lstStyle/>
            <a:p>
              <a:r>
                <a:rPr lang="en-GB" sz="2400" dirty="0"/>
                <a:t>2. Determine the evaluation criteria</a:t>
              </a:r>
            </a:p>
          </p:txBody>
        </p:sp>
      </p:grpSp>
      <p:grpSp>
        <p:nvGrpSpPr>
          <p:cNvPr id="13" name="Groep 12">
            <a:extLst>
              <a:ext uri="{FF2B5EF4-FFF2-40B4-BE49-F238E27FC236}">
                <a16:creationId xmlns:a16="http://schemas.microsoft.com/office/drawing/2014/main" id="{50E10464-E57D-D71D-066E-7AA7CA82D871}"/>
              </a:ext>
            </a:extLst>
          </p:cNvPr>
          <p:cNvGrpSpPr/>
          <p:nvPr/>
        </p:nvGrpSpPr>
        <p:grpSpPr>
          <a:xfrm>
            <a:off x="1218708" y="2501556"/>
            <a:ext cx="3167003" cy="840417"/>
            <a:chOff x="5007987" y="2859037"/>
            <a:chExt cx="3115912" cy="793179"/>
          </a:xfrm>
          <a:noFill/>
        </p:grpSpPr>
        <p:sp>
          <p:nvSpPr>
            <p:cNvPr id="20" name="Rechthoek 19">
              <a:extLst>
                <a:ext uri="{FF2B5EF4-FFF2-40B4-BE49-F238E27FC236}">
                  <a16:creationId xmlns:a16="http://schemas.microsoft.com/office/drawing/2014/main" id="{F5D50AC6-60EC-977D-773F-77F98E4BBA47}"/>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24" name="Tekstvak 23">
              <a:extLst>
                <a:ext uri="{FF2B5EF4-FFF2-40B4-BE49-F238E27FC236}">
                  <a16:creationId xmlns:a16="http://schemas.microsoft.com/office/drawing/2014/main" id="{47C97B0E-285D-5389-4D54-6567B3702176}"/>
                </a:ext>
              </a:extLst>
            </p:cNvPr>
            <p:cNvSpPr txBox="1"/>
            <p:nvPr/>
          </p:nvSpPr>
          <p:spPr>
            <a:xfrm>
              <a:off x="5062695" y="2859037"/>
              <a:ext cx="3061204" cy="784289"/>
            </a:xfrm>
            <a:prstGeom prst="rect">
              <a:avLst/>
            </a:prstGeom>
            <a:grpFill/>
          </p:spPr>
          <p:txBody>
            <a:bodyPr wrap="square" rtlCol="0">
              <a:spAutoFit/>
            </a:bodyPr>
            <a:lstStyle/>
            <a:p>
              <a:r>
                <a:rPr lang="en-GB" sz="2400" dirty="0"/>
                <a:t>6. Implement the preferred policy</a:t>
              </a:r>
            </a:p>
          </p:txBody>
        </p:sp>
      </p:grpSp>
      <p:grpSp>
        <p:nvGrpSpPr>
          <p:cNvPr id="25" name="Groep 24">
            <a:extLst>
              <a:ext uri="{FF2B5EF4-FFF2-40B4-BE49-F238E27FC236}">
                <a16:creationId xmlns:a16="http://schemas.microsoft.com/office/drawing/2014/main" id="{94456F8B-9833-290A-DC12-6345216CDEA9}"/>
              </a:ext>
            </a:extLst>
          </p:cNvPr>
          <p:cNvGrpSpPr/>
          <p:nvPr/>
        </p:nvGrpSpPr>
        <p:grpSpPr>
          <a:xfrm>
            <a:off x="1168299" y="3937794"/>
            <a:ext cx="3111398" cy="841271"/>
            <a:chOff x="4976117" y="2858231"/>
            <a:chExt cx="3061204" cy="793985"/>
          </a:xfrm>
          <a:noFill/>
        </p:grpSpPr>
        <p:sp>
          <p:nvSpPr>
            <p:cNvPr id="26" name="Rechthoek 25">
              <a:extLst>
                <a:ext uri="{FF2B5EF4-FFF2-40B4-BE49-F238E27FC236}">
                  <a16:creationId xmlns:a16="http://schemas.microsoft.com/office/drawing/2014/main" id="{E1363AA3-1990-9A2C-0DA6-0363F263C44E}"/>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27" name="Tekstvak 26">
              <a:extLst>
                <a:ext uri="{FF2B5EF4-FFF2-40B4-BE49-F238E27FC236}">
                  <a16:creationId xmlns:a16="http://schemas.microsoft.com/office/drawing/2014/main" id="{8E164C84-A835-E95D-4613-9920924CAFA5}"/>
                </a:ext>
              </a:extLst>
            </p:cNvPr>
            <p:cNvSpPr txBox="1"/>
            <p:nvPr/>
          </p:nvSpPr>
          <p:spPr>
            <a:xfrm>
              <a:off x="4976117" y="2858231"/>
              <a:ext cx="3061204" cy="784288"/>
            </a:xfrm>
            <a:prstGeom prst="rect">
              <a:avLst/>
            </a:prstGeom>
            <a:grpFill/>
          </p:spPr>
          <p:txBody>
            <a:bodyPr wrap="square" rtlCol="0">
              <a:spAutoFit/>
            </a:bodyPr>
            <a:lstStyle/>
            <a:p>
              <a:r>
                <a:rPr lang="en-GB" sz="2400" dirty="0"/>
                <a:t>5. Select the preferred Policy</a:t>
              </a:r>
            </a:p>
          </p:txBody>
        </p:sp>
      </p:grpSp>
      <p:grpSp>
        <p:nvGrpSpPr>
          <p:cNvPr id="28" name="Groep 27">
            <a:extLst>
              <a:ext uri="{FF2B5EF4-FFF2-40B4-BE49-F238E27FC236}">
                <a16:creationId xmlns:a16="http://schemas.microsoft.com/office/drawing/2014/main" id="{4323BA45-ED36-6D6E-972B-4A17F9DD6A95}"/>
              </a:ext>
            </a:extLst>
          </p:cNvPr>
          <p:cNvGrpSpPr/>
          <p:nvPr/>
        </p:nvGrpSpPr>
        <p:grpSpPr>
          <a:xfrm>
            <a:off x="4492217" y="4921191"/>
            <a:ext cx="3111398" cy="841272"/>
            <a:chOff x="4976117" y="2858231"/>
            <a:chExt cx="3061204" cy="793986"/>
          </a:xfrm>
          <a:noFill/>
        </p:grpSpPr>
        <p:sp>
          <p:nvSpPr>
            <p:cNvPr id="29" name="Rechthoek 28">
              <a:extLst>
                <a:ext uri="{FF2B5EF4-FFF2-40B4-BE49-F238E27FC236}">
                  <a16:creationId xmlns:a16="http://schemas.microsoft.com/office/drawing/2014/main" id="{E10DA4AF-F15B-CF1B-CD51-50E93A48102F}"/>
                </a:ext>
              </a:extLst>
            </p:cNvPr>
            <p:cNvSpPr/>
            <p:nvPr/>
          </p:nvSpPr>
          <p:spPr>
            <a:xfrm>
              <a:off x="5007988" y="2882677"/>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30" name="Tekstvak 29">
              <a:extLst>
                <a:ext uri="{FF2B5EF4-FFF2-40B4-BE49-F238E27FC236}">
                  <a16:creationId xmlns:a16="http://schemas.microsoft.com/office/drawing/2014/main" id="{43807E5C-BB0E-A4B0-4B72-B46E78564823}"/>
                </a:ext>
              </a:extLst>
            </p:cNvPr>
            <p:cNvSpPr txBox="1"/>
            <p:nvPr/>
          </p:nvSpPr>
          <p:spPr>
            <a:xfrm>
              <a:off x="4976117" y="2858231"/>
              <a:ext cx="3061204" cy="784288"/>
            </a:xfrm>
            <a:prstGeom prst="rect">
              <a:avLst/>
            </a:prstGeom>
            <a:grpFill/>
          </p:spPr>
          <p:txBody>
            <a:bodyPr wrap="square" rtlCol="0">
              <a:spAutoFit/>
            </a:bodyPr>
            <a:lstStyle/>
            <a:p>
              <a:r>
                <a:rPr lang="en-GB" sz="2400" dirty="0"/>
                <a:t>4. Evaluate the policies</a:t>
              </a:r>
            </a:p>
          </p:txBody>
        </p:sp>
      </p:grpSp>
      <p:grpSp>
        <p:nvGrpSpPr>
          <p:cNvPr id="31" name="Groep 30">
            <a:extLst>
              <a:ext uri="{FF2B5EF4-FFF2-40B4-BE49-F238E27FC236}">
                <a16:creationId xmlns:a16="http://schemas.microsoft.com/office/drawing/2014/main" id="{E2F6B8C8-8D62-3299-9D3E-15FEA4B6C149}"/>
              </a:ext>
            </a:extLst>
          </p:cNvPr>
          <p:cNvGrpSpPr/>
          <p:nvPr/>
        </p:nvGrpSpPr>
        <p:grpSpPr>
          <a:xfrm>
            <a:off x="7921455" y="3974734"/>
            <a:ext cx="3142168" cy="836878"/>
            <a:chOff x="5007987" y="3049865"/>
            <a:chExt cx="3076572" cy="787879"/>
          </a:xfrm>
          <a:noFill/>
        </p:grpSpPr>
        <p:sp>
          <p:nvSpPr>
            <p:cNvPr id="32" name="Rechthoek 31">
              <a:extLst>
                <a:ext uri="{FF2B5EF4-FFF2-40B4-BE49-F238E27FC236}">
                  <a16:creationId xmlns:a16="http://schemas.microsoft.com/office/drawing/2014/main" id="{F783C471-0634-2347-2FBD-7E1011318E37}"/>
                </a:ext>
              </a:extLst>
            </p:cNvPr>
            <p:cNvSpPr/>
            <p:nvPr/>
          </p:nvSpPr>
          <p:spPr>
            <a:xfrm>
              <a:off x="5007987" y="3068204"/>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solidFill>
                  <a:schemeClr val="tx1"/>
                </a:solidFill>
              </a:endParaRPr>
            </a:p>
          </p:txBody>
        </p:sp>
        <p:sp>
          <p:nvSpPr>
            <p:cNvPr id="33" name="Tekstvak 32">
              <a:extLst>
                <a:ext uri="{FF2B5EF4-FFF2-40B4-BE49-F238E27FC236}">
                  <a16:creationId xmlns:a16="http://schemas.microsoft.com/office/drawing/2014/main" id="{982D2564-8B0E-2FF6-26AA-B3460D1E28A2}"/>
                </a:ext>
              </a:extLst>
            </p:cNvPr>
            <p:cNvSpPr txBox="1"/>
            <p:nvPr/>
          </p:nvSpPr>
          <p:spPr>
            <a:xfrm>
              <a:off x="5023355" y="3049865"/>
              <a:ext cx="3061204" cy="782342"/>
            </a:xfrm>
            <a:prstGeom prst="rect">
              <a:avLst/>
            </a:prstGeom>
            <a:grpFill/>
          </p:spPr>
          <p:txBody>
            <a:bodyPr wrap="square" rtlCol="0">
              <a:spAutoFit/>
            </a:bodyPr>
            <a:lstStyle/>
            <a:p>
              <a:r>
                <a:rPr lang="en-GB" sz="2400" dirty="0"/>
                <a:t>3. Identify alternative policies</a:t>
              </a:r>
            </a:p>
          </p:txBody>
        </p:sp>
      </p:grpSp>
      <p:cxnSp>
        <p:nvCxnSpPr>
          <p:cNvPr id="36" name="Rechte verbindingslijn met pijl 35">
            <a:extLst>
              <a:ext uri="{FF2B5EF4-FFF2-40B4-BE49-F238E27FC236}">
                <a16:creationId xmlns:a16="http://schemas.microsoft.com/office/drawing/2014/main" id="{8EB5FFEB-519E-C4B6-8D38-030B3220B22A}"/>
              </a:ext>
            </a:extLst>
          </p:cNvPr>
          <p:cNvCxnSpPr>
            <a:cxnSpLocks/>
          </p:cNvCxnSpPr>
          <p:nvPr/>
        </p:nvCxnSpPr>
        <p:spPr>
          <a:xfrm flipV="1">
            <a:off x="3533533" y="3324583"/>
            <a:ext cx="0" cy="632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0CF21B66-922A-454E-E737-11477F91DCDE}"/>
              </a:ext>
            </a:extLst>
          </p:cNvPr>
          <p:cNvCxnSpPr>
            <a:cxnSpLocks/>
            <a:endCxn id="33" idx="0"/>
          </p:cNvCxnSpPr>
          <p:nvPr/>
        </p:nvCxnSpPr>
        <p:spPr>
          <a:xfrm>
            <a:off x="9500387" y="3347739"/>
            <a:ext cx="0" cy="6269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Verbindingslijn: gebogen 39">
            <a:extLst>
              <a:ext uri="{FF2B5EF4-FFF2-40B4-BE49-F238E27FC236}">
                <a16:creationId xmlns:a16="http://schemas.microsoft.com/office/drawing/2014/main" id="{880DF214-B901-540F-0DEB-9868E9230FE5}"/>
              </a:ext>
            </a:extLst>
          </p:cNvPr>
          <p:cNvCxnSpPr>
            <a:cxnSpLocks/>
            <a:endCxn id="8" idx="0"/>
          </p:cNvCxnSpPr>
          <p:nvPr/>
        </p:nvCxnSpPr>
        <p:spPr>
          <a:xfrm>
            <a:off x="7451215" y="1894988"/>
            <a:ext cx="2017084" cy="58775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Verbindingslijn: gebogen 44">
            <a:extLst>
              <a:ext uri="{FF2B5EF4-FFF2-40B4-BE49-F238E27FC236}">
                <a16:creationId xmlns:a16="http://schemas.microsoft.com/office/drawing/2014/main" id="{2E6BC0ED-E94B-70E4-8C5C-7508E2725519}"/>
              </a:ext>
            </a:extLst>
          </p:cNvPr>
          <p:cNvCxnSpPr>
            <a:cxnSpLocks/>
            <a:stCxn id="32" idx="2"/>
            <a:endCxn id="29" idx="3"/>
          </p:cNvCxnSpPr>
          <p:nvPr/>
        </p:nvCxnSpPr>
        <p:spPr>
          <a:xfrm rot="5400000">
            <a:off x="8195045" y="4127815"/>
            <a:ext cx="543166" cy="191076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Verbindingslijn: gebogen 47">
            <a:extLst>
              <a:ext uri="{FF2B5EF4-FFF2-40B4-BE49-F238E27FC236}">
                <a16:creationId xmlns:a16="http://schemas.microsoft.com/office/drawing/2014/main" id="{30738ED7-1E73-6A39-CDAE-F36ACF21BCA9}"/>
              </a:ext>
            </a:extLst>
          </p:cNvPr>
          <p:cNvCxnSpPr>
            <a:cxnSpLocks/>
            <a:stCxn id="30" idx="1"/>
          </p:cNvCxnSpPr>
          <p:nvPr/>
        </p:nvCxnSpPr>
        <p:spPr>
          <a:xfrm rot="10800000">
            <a:off x="3533533" y="4775213"/>
            <a:ext cx="958684" cy="561476"/>
          </a:xfrm>
          <a:prstGeom prst="bentConnector3">
            <a:avLst>
              <a:gd name="adj1" fmla="val 10034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Verbindingslijn: gebogen 54">
            <a:extLst>
              <a:ext uri="{FF2B5EF4-FFF2-40B4-BE49-F238E27FC236}">
                <a16:creationId xmlns:a16="http://schemas.microsoft.com/office/drawing/2014/main" id="{D65F29CC-485F-50BA-A00C-BCCA607C5FAB}"/>
              </a:ext>
            </a:extLst>
          </p:cNvPr>
          <p:cNvCxnSpPr>
            <a:cxnSpLocks/>
          </p:cNvCxnSpPr>
          <p:nvPr/>
        </p:nvCxnSpPr>
        <p:spPr>
          <a:xfrm flipV="1">
            <a:off x="3533532" y="1894988"/>
            <a:ext cx="931047" cy="631615"/>
          </a:xfrm>
          <a:prstGeom prst="bentConnector3">
            <a:avLst>
              <a:gd name="adj1" fmla="val 15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ep 2">
            <a:extLst>
              <a:ext uri="{FF2B5EF4-FFF2-40B4-BE49-F238E27FC236}">
                <a16:creationId xmlns:a16="http://schemas.microsoft.com/office/drawing/2014/main" id="{BBA31A29-7AAF-25DB-F697-30FA0609672D}"/>
              </a:ext>
            </a:extLst>
          </p:cNvPr>
          <p:cNvGrpSpPr/>
          <p:nvPr/>
        </p:nvGrpSpPr>
        <p:grpSpPr>
          <a:xfrm>
            <a:off x="4451109" y="1483441"/>
            <a:ext cx="3111398" cy="815370"/>
            <a:chOff x="4980003" y="2882676"/>
            <a:chExt cx="3061204" cy="769540"/>
          </a:xfrm>
        </p:grpSpPr>
        <p:sp>
          <p:nvSpPr>
            <p:cNvPr id="10" name="Rechthoek 9">
              <a:extLst>
                <a:ext uri="{FF2B5EF4-FFF2-40B4-BE49-F238E27FC236}">
                  <a16:creationId xmlns:a16="http://schemas.microsoft.com/office/drawing/2014/main" id="{D03987B9-57DA-8E23-6FD7-36D5D3F8C7B9}"/>
                </a:ext>
              </a:extLst>
            </p:cNvPr>
            <p:cNvSpPr/>
            <p:nvPr/>
          </p:nvSpPr>
          <p:spPr>
            <a:xfrm>
              <a:off x="5007987" y="2882676"/>
              <a:ext cx="2938455" cy="769540"/>
            </a:xfrm>
            <a:prstGeom prst="rect">
              <a:avLst/>
            </a:prstGeom>
            <a:solidFill>
              <a:srgbClr val="F05C4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E9D49AA7-792A-8AAA-F8E8-A73E8AEFA7C5}"/>
                </a:ext>
              </a:extLst>
            </p:cNvPr>
            <p:cNvSpPr txBox="1"/>
            <p:nvPr/>
          </p:nvSpPr>
          <p:spPr>
            <a:xfrm>
              <a:off x="4980003" y="3024106"/>
              <a:ext cx="3061204" cy="461665"/>
            </a:xfrm>
            <a:prstGeom prst="rect">
              <a:avLst/>
            </a:prstGeom>
            <a:noFill/>
          </p:spPr>
          <p:txBody>
            <a:bodyPr wrap="square" rtlCol="0">
              <a:spAutoFit/>
            </a:bodyPr>
            <a:lstStyle/>
            <a:p>
              <a:r>
                <a:rPr lang="en-GB" sz="2400" dirty="0">
                  <a:solidFill>
                    <a:schemeClr val="bg1"/>
                  </a:solidFill>
                </a:rPr>
                <a:t>1. Define the problem</a:t>
              </a:r>
            </a:p>
          </p:txBody>
        </p:sp>
      </p:grpSp>
      <p:grpSp>
        <p:nvGrpSpPr>
          <p:cNvPr id="9" name="Groep 8">
            <a:extLst>
              <a:ext uri="{FF2B5EF4-FFF2-40B4-BE49-F238E27FC236}">
                <a16:creationId xmlns:a16="http://schemas.microsoft.com/office/drawing/2014/main" id="{48D20ADE-F56B-8109-CA67-F8AE3E0BDDD1}"/>
              </a:ext>
            </a:extLst>
          </p:cNvPr>
          <p:cNvGrpSpPr/>
          <p:nvPr/>
        </p:nvGrpSpPr>
        <p:grpSpPr>
          <a:xfrm>
            <a:off x="3684105" y="5052883"/>
            <a:ext cx="284922" cy="574239"/>
            <a:chOff x="3684105" y="5052883"/>
            <a:chExt cx="284922" cy="574239"/>
          </a:xfrm>
        </p:grpSpPr>
        <p:cxnSp>
          <p:nvCxnSpPr>
            <p:cNvPr id="11" name="Rechte verbindingslijn 10">
              <a:extLst>
                <a:ext uri="{FF2B5EF4-FFF2-40B4-BE49-F238E27FC236}">
                  <a16:creationId xmlns:a16="http://schemas.microsoft.com/office/drawing/2014/main" id="{03CE4D33-9DDC-9A8B-A570-6385D4157D6A}"/>
                </a:ext>
              </a:extLst>
            </p:cNvPr>
            <p:cNvCxnSpPr/>
            <p:nvPr/>
          </p:nvCxnSpPr>
          <p:spPr>
            <a:xfrm flipH="1">
              <a:off x="3684105" y="5052883"/>
              <a:ext cx="132522" cy="567611"/>
            </a:xfrm>
            <a:prstGeom prst="line">
              <a:avLst/>
            </a:prstGeom>
          </p:spPr>
          <p:style>
            <a:lnRef idx="1">
              <a:schemeClr val="dk1"/>
            </a:lnRef>
            <a:fillRef idx="0">
              <a:schemeClr val="dk1"/>
            </a:fillRef>
            <a:effectRef idx="0">
              <a:schemeClr val="dk1"/>
            </a:effectRef>
            <a:fontRef idx="minor">
              <a:schemeClr val="tx1"/>
            </a:fontRef>
          </p:style>
        </p:cxnSp>
        <p:cxnSp>
          <p:nvCxnSpPr>
            <p:cNvPr id="12" name="Rechte verbindingslijn 11">
              <a:extLst>
                <a:ext uri="{FF2B5EF4-FFF2-40B4-BE49-F238E27FC236}">
                  <a16:creationId xmlns:a16="http://schemas.microsoft.com/office/drawing/2014/main" id="{6A3BAEB8-DA5E-6EB4-B518-2FAB36566C95}"/>
                </a:ext>
              </a:extLst>
            </p:cNvPr>
            <p:cNvCxnSpPr/>
            <p:nvPr/>
          </p:nvCxnSpPr>
          <p:spPr>
            <a:xfrm flipH="1">
              <a:off x="3836505" y="5059511"/>
              <a:ext cx="132522" cy="56761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8086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F5859-10C9-4588-9727-B9362E26C29D}"/>
              </a:ext>
            </a:extLst>
          </p:cNvPr>
          <p:cNvSpPr>
            <a:spLocks noGrp="1"/>
          </p:cNvSpPr>
          <p:nvPr>
            <p:ph type="title"/>
          </p:nvPr>
        </p:nvSpPr>
        <p:spPr>
          <a:xfrm>
            <a:off x="787058" y="350478"/>
            <a:ext cx="7283516" cy="523220"/>
          </a:xfrm>
        </p:spPr>
        <p:txBody>
          <a:bodyPr rtlCol="0"/>
          <a:lstStyle>
            <a:defPPr>
              <a:defRPr lang="nl-NL"/>
            </a:defPPr>
          </a:lstStyle>
          <a:p>
            <a:pPr rtl="0"/>
            <a:r>
              <a:rPr lang="nl-NL" dirty="0">
                <a:solidFill>
                  <a:schemeClr val="tx1"/>
                </a:solidFill>
              </a:rPr>
              <a:t>Beleidsvoorbereidend onderzoek</a:t>
            </a:r>
          </a:p>
        </p:txBody>
      </p:sp>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1204448" y="6492875"/>
            <a:ext cx="987552" cy="365125"/>
          </a:xfrm>
        </p:spPr>
        <p:txBody>
          <a:bodyPr rtlCol="0"/>
          <a:lstStyle>
            <a:defPPr>
              <a:defRPr lang="nl-NL"/>
            </a:defPPr>
          </a:lstStyle>
          <a:p>
            <a:pPr rtl="0"/>
            <a:fld id="{A49DFD55-3C28-40EF-9E31-A92D2E4017FF}" type="slidenum">
              <a:rPr lang="nl-NL" smtClean="0">
                <a:solidFill>
                  <a:schemeClr val="tx1"/>
                </a:solidFill>
              </a:rPr>
              <a:pPr rtl="0"/>
              <a:t>4</a:t>
            </a:fld>
            <a:endParaRPr lang="nl-NL" dirty="0">
              <a:solidFill>
                <a:schemeClr val="tx1"/>
              </a:solidFill>
            </a:endParaRPr>
          </a:p>
        </p:txBody>
      </p:sp>
      <p:sp>
        <p:nvSpPr>
          <p:cNvPr id="34" name="Tekstvak 33">
            <a:extLst>
              <a:ext uri="{FF2B5EF4-FFF2-40B4-BE49-F238E27FC236}">
                <a16:creationId xmlns:a16="http://schemas.microsoft.com/office/drawing/2014/main" id="{CA037D1E-2924-9B19-C85A-FB0EC27F3CC2}"/>
              </a:ext>
            </a:extLst>
          </p:cNvPr>
          <p:cNvSpPr txBox="1"/>
          <p:nvPr/>
        </p:nvSpPr>
        <p:spPr>
          <a:xfrm>
            <a:off x="787058" y="767172"/>
            <a:ext cx="2696059" cy="523220"/>
          </a:xfrm>
          <a:prstGeom prst="rect">
            <a:avLst/>
          </a:prstGeom>
          <a:noFill/>
        </p:spPr>
        <p:txBody>
          <a:bodyPr wrap="none" rtlCol="0">
            <a:spAutoFit/>
          </a:bodyPr>
          <a:lstStyle/>
          <a:p>
            <a:r>
              <a:rPr lang="nl-NL" sz="2800" dirty="0">
                <a:solidFill>
                  <a:srgbClr val="F05C4F"/>
                </a:solidFill>
                <a:latin typeface="+mj-lt"/>
              </a:rPr>
              <a:t>DOOR JURISTEN</a:t>
            </a:r>
          </a:p>
        </p:txBody>
      </p:sp>
      <p:cxnSp>
        <p:nvCxnSpPr>
          <p:cNvPr id="7" name="Verbindingslijn: gekromd 6">
            <a:extLst>
              <a:ext uri="{FF2B5EF4-FFF2-40B4-BE49-F238E27FC236}">
                <a16:creationId xmlns:a16="http://schemas.microsoft.com/office/drawing/2014/main" id="{E5BEA041-1725-FE57-AE6B-F783CEF7C7B0}"/>
              </a:ext>
            </a:extLst>
          </p:cNvPr>
          <p:cNvCxnSpPr>
            <a:cxnSpLocks/>
          </p:cNvCxnSpPr>
          <p:nvPr/>
        </p:nvCxnSpPr>
        <p:spPr>
          <a:xfrm>
            <a:off x="6328096" y="173332"/>
            <a:ext cx="1593359" cy="401178"/>
          </a:xfrm>
          <a:prstGeom prst="curvedConnector3">
            <a:avLst>
              <a:gd name="adj1" fmla="val 114347"/>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kstvak 52">
            <a:extLst>
              <a:ext uri="{FF2B5EF4-FFF2-40B4-BE49-F238E27FC236}">
                <a16:creationId xmlns:a16="http://schemas.microsoft.com/office/drawing/2014/main" id="{F6E2E939-03C5-77B3-624D-0AB05689A43B}"/>
              </a:ext>
            </a:extLst>
          </p:cNvPr>
          <p:cNvSpPr txBox="1"/>
          <p:nvPr/>
        </p:nvSpPr>
        <p:spPr>
          <a:xfrm>
            <a:off x="1074325" y="5935837"/>
            <a:ext cx="9745112" cy="369332"/>
          </a:xfrm>
          <a:prstGeom prst="rect">
            <a:avLst/>
          </a:prstGeom>
          <a:noFill/>
        </p:spPr>
        <p:txBody>
          <a:bodyPr wrap="square" rtlCol="0">
            <a:spAutoFit/>
          </a:bodyPr>
          <a:lstStyle/>
          <a:p>
            <a:r>
              <a:rPr lang="nl-NL" sz="900" dirty="0"/>
              <a:t>Bron: </a:t>
            </a:r>
            <a:r>
              <a:rPr lang="nl-NL" sz="900" dirty="0" err="1"/>
              <a:t>Petrescu</a:t>
            </a:r>
            <a:r>
              <a:rPr lang="nl-NL" sz="900" dirty="0"/>
              <a:t>-Mag, R. M., </a:t>
            </a:r>
            <a:r>
              <a:rPr lang="nl-NL" sz="900" dirty="0" err="1"/>
              <a:t>Petrescu</a:t>
            </a:r>
            <a:r>
              <a:rPr lang="nl-NL" sz="900" dirty="0"/>
              <a:t>, D. C., </a:t>
            </a:r>
            <a:r>
              <a:rPr lang="nl-NL" sz="900" dirty="0" err="1"/>
              <a:t>Safirescu</a:t>
            </a:r>
            <a:r>
              <a:rPr lang="nl-NL" sz="900" dirty="0"/>
              <a:t>, O. C., </a:t>
            </a:r>
            <a:r>
              <a:rPr lang="nl-NL" sz="900" dirty="0" err="1"/>
              <a:t>Hetvary</a:t>
            </a:r>
            <a:r>
              <a:rPr lang="nl-NL" sz="900" dirty="0"/>
              <a:t>, M., </a:t>
            </a:r>
            <a:r>
              <a:rPr lang="nl-NL" sz="900" dirty="0" err="1"/>
              <a:t>Oroian</a:t>
            </a:r>
            <a:r>
              <a:rPr lang="nl-NL" sz="900" dirty="0"/>
              <a:t>, I. G., &amp; </a:t>
            </a:r>
            <a:r>
              <a:rPr lang="nl-NL" sz="900" dirty="0" err="1"/>
              <a:t>Vâju</a:t>
            </a:r>
            <a:r>
              <a:rPr lang="nl-NL" sz="900" dirty="0"/>
              <a:t>, D. (2016). </a:t>
            </a:r>
            <a:r>
              <a:rPr lang="nl-NL" sz="900" dirty="0" err="1"/>
              <a:t>Developing</a:t>
            </a:r>
            <a:r>
              <a:rPr lang="nl-NL" sz="900" dirty="0"/>
              <a:t> Public Policy Options </a:t>
            </a:r>
            <a:r>
              <a:rPr lang="nl-NL" sz="900" dirty="0" err="1"/>
              <a:t>for</a:t>
            </a:r>
            <a:r>
              <a:rPr lang="nl-NL" sz="900" dirty="0"/>
              <a:t> Access </a:t>
            </a:r>
            <a:r>
              <a:rPr lang="nl-NL" sz="900" dirty="0" err="1"/>
              <a:t>to</a:t>
            </a:r>
            <a:r>
              <a:rPr lang="nl-NL" sz="900" dirty="0"/>
              <a:t> </a:t>
            </a:r>
            <a:r>
              <a:rPr lang="nl-NL" sz="900" dirty="0" err="1"/>
              <a:t>Drinking</a:t>
            </a:r>
            <a:r>
              <a:rPr lang="nl-NL" sz="900" dirty="0"/>
              <a:t> Water in </a:t>
            </a:r>
            <a:r>
              <a:rPr lang="nl-NL" sz="900" dirty="0" err="1"/>
              <a:t>Peripheral</a:t>
            </a:r>
            <a:r>
              <a:rPr lang="nl-NL" sz="900" dirty="0"/>
              <a:t>, Disaster </a:t>
            </a:r>
            <a:r>
              <a:rPr lang="nl-NL" sz="900" dirty="0" err="1"/>
              <a:t>and</a:t>
            </a:r>
            <a:r>
              <a:rPr lang="nl-NL" sz="900" dirty="0"/>
              <a:t> </a:t>
            </a:r>
            <a:r>
              <a:rPr lang="nl-NL" sz="900" dirty="0" err="1"/>
              <a:t>Polluted</a:t>
            </a:r>
            <a:r>
              <a:rPr lang="nl-NL" sz="900" dirty="0"/>
              <a:t> </a:t>
            </a:r>
            <a:r>
              <a:rPr lang="nl-NL" sz="900" dirty="0" err="1"/>
              <a:t>Rural</a:t>
            </a:r>
            <a:r>
              <a:rPr lang="nl-NL" sz="900" dirty="0"/>
              <a:t> </a:t>
            </a:r>
            <a:r>
              <a:rPr lang="nl-NL" sz="900" dirty="0" err="1"/>
              <a:t>Areas</a:t>
            </a:r>
            <a:r>
              <a:rPr lang="nl-NL" sz="900" dirty="0"/>
              <a:t>: A Case </a:t>
            </a:r>
            <a:r>
              <a:rPr lang="nl-NL" sz="900" dirty="0" err="1"/>
              <a:t>Study</a:t>
            </a:r>
            <a:r>
              <a:rPr lang="nl-NL" sz="900" dirty="0"/>
              <a:t> on Environment-</a:t>
            </a:r>
            <a:r>
              <a:rPr lang="nl-NL" sz="900" dirty="0" err="1"/>
              <a:t>Friendly</a:t>
            </a:r>
            <a:r>
              <a:rPr lang="nl-NL" sz="900" dirty="0"/>
              <a:t> </a:t>
            </a:r>
            <a:r>
              <a:rPr lang="nl-NL" sz="900" dirty="0" err="1"/>
              <a:t>and</a:t>
            </a:r>
            <a:r>
              <a:rPr lang="nl-NL" sz="900" dirty="0"/>
              <a:t> </a:t>
            </a:r>
            <a:r>
              <a:rPr lang="nl-NL" sz="900" dirty="0" err="1"/>
              <a:t>Conventional</a:t>
            </a:r>
            <a:r>
              <a:rPr lang="nl-NL" sz="900" dirty="0"/>
              <a:t> Technologies. </a:t>
            </a:r>
            <a:r>
              <a:rPr lang="nl-NL" sz="900" i="1" dirty="0"/>
              <a:t>Water, 8</a:t>
            </a:r>
            <a:r>
              <a:rPr lang="nl-NL" sz="900" dirty="0"/>
              <a:t>(3), 80. </a:t>
            </a:r>
            <a:r>
              <a:rPr lang="nl-NL" sz="900" dirty="0">
                <a:hlinkClick r:id="rId3" tooltip="https://www.mdpi.com/2073-4441/8/3/80"/>
              </a:rPr>
              <a:t>https://www.mdpi.com/2073-4441/8/3/80</a:t>
            </a:r>
            <a:r>
              <a:rPr lang="nl-NL" sz="900" dirty="0"/>
              <a:t> </a:t>
            </a:r>
          </a:p>
        </p:txBody>
      </p:sp>
      <p:grpSp>
        <p:nvGrpSpPr>
          <p:cNvPr id="9" name="Groep 8">
            <a:extLst>
              <a:ext uri="{FF2B5EF4-FFF2-40B4-BE49-F238E27FC236}">
                <a16:creationId xmlns:a16="http://schemas.microsoft.com/office/drawing/2014/main" id="{D0CC4246-EF0B-2659-4643-869D6BCDAEF8}"/>
              </a:ext>
            </a:extLst>
          </p:cNvPr>
          <p:cNvGrpSpPr/>
          <p:nvPr/>
        </p:nvGrpSpPr>
        <p:grpSpPr>
          <a:xfrm>
            <a:off x="4436136" y="1487303"/>
            <a:ext cx="3111398" cy="815370"/>
            <a:chOff x="4980003" y="2882676"/>
            <a:chExt cx="3061204" cy="769540"/>
          </a:xfrm>
          <a:noFill/>
        </p:grpSpPr>
        <p:sp>
          <p:nvSpPr>
            <p:cNvPr id="11" name="Rechthoek 10">
              <a:extLst>
                <a:ext uri="{FF2B5EF4-FFF2-40B4-BE49-F238E27FC236}">
                  <a16:creationId xmlns:a16="http://schemas.microsoft.com/office/drawing/2014/main" id="{F49B1ABB-52DA-1C29-560D-D0E30371C7A6}"/>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solidFill>
                  <a:schemeClr val="tx1"/>
                </a:solidFill>
              </a:endParaRPr>
            </a:p>
          </p:txBody>
        </p:sp>
        <p:sp>
          <p:nvSpPr>
            <p:cNvPr id="12" name="Tekstvak 11">
              <a:extLst>
                <a:ext uri="{FF2B5EF4-FFF2-40B4-BE49-F238E27FC236}">
                  <a16:creationId xmlns:a16="http://schemas.microsoft.com/office/drawing/2014/main" id="{11A47DF6-D939-D7A9-A2C5-B8A65A1DC62A}"/>
                </a:ext>
              </a:extLst>
            </p:cNvPr>
            <p:cNvSpPr txBox="1"/>
            <p:nvPr/>
          </p:nvSpPr>
          <p:spPr>
            <a:xfrm>
              <a:off x="4980003" y="3024106"/>
              <a:ext cx="3061204" cy="435716"/>
            </a:xfrm>
            <a:prstGeom prst="rect">
              <a:avLst/>
            </a:prstGeom>
            <a:grpFill/>
          </p:spPr>
          <p:txBody>
            <a:bodyPr wrap="square" rtlCol="0">
              <a:spAutoFit/>
            </a:bodyPr>
            <a:lstStyle/>
            <a:p>
              <a:r>
                <a:rPr lang="en-GB" sz="2400" dirty="0"/>
                <a:t>1. Define the problem</a:t>
              </a:r>
            </a:p>
          </p:txBody>
        </p:sp>
      </p:grpSp>
      <p:grpSp>
        <p:nvGrpSpPr>
          <p:cNvPr id="13" name="Groep 12">
            <a:extLst>
              <a:ext uri="{FF2B5EF4-FFF2-40B4-BE49-F238E27FC236}">
                <a16:creationId xmlns:a16="http://schemas.microsoft.com/office/drawing/2014/main" id="{50E10464-E57D-D71D-066E-7AA7CA82D871}"/>
              </a:ext>
            </a:extLst>
          </p:cNvPr>
          <p:cNvGrpSpPr/>
          <p:nvPr/>
        </p:nvGrpSpPr>
        <p:grpSpPr>
          <a:xfrm>
            <a:off x="1218708" y="2501556"/>
            <a:ext cx="3167003" cy="840417"/>
            <a:chOff x="5007987" y="2859037"/>
            <a:chExt cx="3115912" cy="793179"/>
          </a:xfrm>
          <a:noFill/>
        </p:grpSpPr>
        <p:sp>
          <p:nvSpPr>
            <p:cNvPr id="20" name="Rechthoek 19">
              <a:extLst>
                <a:ext uri="{FF2B5EF4-FFF2-40B4-BE49-F238E27FC236}">
                  <a16:creationId xmlns:a16="http://schemas.microsoft.com/office/drawing/2014/main" id="{F5D50AC6-60EC-977D-773F-77F98E4BBA47}"/>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24" name="Tekstvak 23">
              <a:extLst>
                <a:ext uri="{FF2B5EF4-FFF2-40B4-BE49-F238E27FC236}">
                  <a16:creationId xmlns:a16="http://schemas.microsoft.com/office/drawing/2014/main" id="{47C97B0E-285D-5389-4D54-6567B3702176}"/>
                </a:ext>
              </a:extLst>
            </p:cNvPr>
            <p:cNvSpPr txBox="1"/>
            <p:nvPr/>
          </p:nvSpPr>
          <p:spPr>
            <a:xfrm>
              <a:off x="5062695" y="2859037"/>
              <a:ext cx="3061204" cy="784289"/>
            </a:xfrm>
            <a:prstGeom prst="rect">
              <a:avLst/>
            </a:prstGeom>
            <a:grpFill/>
          </p:spPr>
          <p:txBody>
            <a:bodyPr wrap="square" rtlCol="0">
              <a:spAutoFit/>
            </a:bodyPr>
            <a:lstStyle/>
            <a:p>
              <a:r>
                <a:rPr lang="en-GB" sz="2400" dirty="0"/>
                <a:t>6. Implement the preferred policy</a:t>
              </a:r>
            </a:p>
          </p:txBody>
        </p:sp>
      </p:grpSp>
      <p:grpSp>
        <p:nvGrpSpPr>
          <p:cNvPr id="25" name="Groep 24">
            <a:extLst>
              <a:ext uri="{FF2B5EF4-FFF2-40B4-BE49-F238E27FC236}">
                <a16:creationId xmlns:a16="http://schemas.microsoft.com/office/drawing/2014/main" id="{94456F8B-9833-290A-DC12-6345216CDEA9}"/>
              </a:ext>
            </a:extLst>
          </p:cNvPr>
          <p:cNvGrpSpPr/>
          <p:nvPr/>
        </p:nvGrpSpPr>
        <p:grpSpPr>
          <a:xfrm>
            <a:off x="1168299" y="3937794"/>
            <a:ext cx="3111398" cy="841271"/>
            <a:chOff x="4976117" y="2858231"/>
            <a:chExt cx="3061204" cy="793985"/>
          </a:xfrm>
          <a:noFill/>
        </p:grpSpPr>
        <p:sp>
          <p:nvSpPr>
            <p:cNvPr id="26" name="Rechthoek 25">
              <a:extLst>
                <a:ext uri="{FF2B5EF4-FFF2-40B4-BE49-F238E27FC236}">
                  <a16:creationId xmlns:a16="http://schemas.microsoft.com/office/drawing/2014/main" id="{E1363AA3-1990-9A2C-0DA6-0363F263C44E}"/>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27" name="Tekstvak 26">
              <a:extLst>
                <a:ext uri="{FF2B5EF4-FFF2-40B4-BE49-F238E27FC236}">
                  <a16:creationId xmlns:a16="http://schemas.microsoft.com/office/drawing/2014/main" id="{8E164C84-A835-E95D-4613-9920924CAFA5}"/>
                </a:ext>
              </a:extLst>
            </p:cNvPr>
            <p:cNvSpPr txBox="1"/>
            <p:nvPr/>
          </p:nvSpPr>
          <p:spPr>
            <a:xfrm>
              <a:off x="4976117" y="2858231"/>
              <a:ext cx="3061204" cy="784288"/>
            </a:xfrm>
            <a:prstGeom prst="rect">
              <a:avLst/>
            </a:prstGeom>
            <a:grpFill/>
          </p:spPr>
          <p:txBody>
            <a:bodyPr wrap="square" rtlCol="0">
              <a:spAutoFit/>
            </a:bodyPr>
            <a:lstStyle/>
            <a:p>
              <a:r>
                <a:rPr lang="en-GB" sz="2400" dirty="0"/>
                <a:t>5. Select the preferred Policy</a:t>
              </a:r>
            </a:p>
          </p:txBody>
        </p:sp>
      </p:grpSp>
      <p:grpSp>
        <p:nvGrpSpPr>
          <p:cNvPr id="28" name="Groep 27">
            <a:extLst>
              <a:ext uri="{FF2B5EF4-FFF2-40B4-BE49-F238E27FC236}">
                <a16:creationId xmlns:a16="http://schemas.microsoft.com/office/drawing/2014/main" id="{4323BA45-ED36-6D6E-972B-4A17F9DD6A95}"/>
              </a:ext>
            </a:extLst>
          </p:cNvPr>
          <p:cNvGrpSpPr/>
          <p:nvPr/>
        </p:nvGrpSpPr>
        <p:grpSpPr>
          <a:xfrm>
            <a:off x="4492217" y="4921191"/>
            <a:ext cx="3111398" cy="841272"/>
            <a:chOff x="4976117" y="2858231"/>
            <a:chExt cx="3061204" cy="793986"/>
          </a:xfrm>
          <a:noFill/>
        </p:grpSpPr>
        <p:sp>
          <p:nvSpPr>
            <p:cNvPr id="29" name="Rechthoek 28">
              <a:extLst>
                <a:ext uri="{FF2B5EF4-FFF2-40B4-BE49-F238E27FC236}">
                  <a16:creationId xmlns:a16="http://schemas.microsoft.com/office/drawing/2014/main" id="{E10DA4AF-F15B-CF1B-CD51-50E93A48102F}"/>
                </a:ext>
              </a:extLst>
            </p:cNvPr>
            <p:cNvSpPr/>
            <p:nvPr/>
          </p:nvSpPr>
          <p:spPr>
            <a:xfrm>
              <a:off x="5007988" y="2882677"/>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30" name="Tekstvak 29">
              <a:extLst>
                <a:ext uri="{FF2B5EF4-FFF2-40B4-BE49-F238E27FC236}">
                  <a16:creationId xmlns:a16="http://schemas.microsoft.com/office/drawing/2014/main" id="{43807E5C-BB0E-A4B0-4B72-B46E78564823}"/>
                </a:ext>
              </a:extLst>
            </p:cNvPr>
            <p:cNvSpPr txBox="1"/>
            <p:nvPr/>
          </p:nvSpPr>
          <p:spPr>
            <a:xfrm>
              <a:off x="4976117" y="2858231"/>
              <a:ext cx="3061204" cy="784288"/>
            </a:xfrm>
            <a:prstGeom prst="rect">
              <a:avLst/>
            </a:prstGeom>
            <a:grpFill/>
          </p:spPr>
          <p:txBody>
            <a:bodyPr wrap="square" rtlCol="0">
              <a:spAutoFit/>
            </a:bodyPr>
            <a:lstStyle/>
            <a:p>
              <a:r>
                <a:rPr lang="en-GB" sz="2400" dirty="0"/>
                <a:t>4. Evaluate the policies</a:t>
              </a:r>
            </a:p>
          </p:txBody>
        </p:sp>
      </p:grpSp>
      <p:grpSp>
        <p:nvGrpSpPr>
          <p:cNvPr id="31" name="Groep 30">
            <a:extLst>
              <a:ext uri="{FF2B5EF4-FFF2-40B4-BE49-F238E27FC236}">
                <a16:creationId xmlns:a16="http://schemas.microsoft.com/office/drawing/2014/main" id="{E2F6B8C8-8D62-3299-9D3E-15FEA4B6C149}"/>
              </a:ext>
            </a:extLst>
          </p:cNvPr>
          <p:cNvGrpSpPr/>
          <p:nvPr/>
        </p:nvGrpSpPr>
        <p:grpSpPr>
          <a:xfrm>
            <a:off x="7921455" y="3974734"/>
            <a:ext cx="3142168" cy="836878"/>
            <a:chOff x="5007987" y="3049865"/>
            <a:chExt cx="3076572" cy="787879"/>
          </a:xfrm>
          <a:noFill/>
        </p:grpSpPr>
        <p:sp>
          <p:nvSpPr>
            <p:cNvPr id="32" name="Rechthoek 31">
              <a:extLst>
                <a:ext uri="{FF2B5EF4-FFF2-40B4-BE49-F238E27FC236}">
                  <a16:creationId xmlns:a16="http://schemas.microsoft.com/office/drawing/2014/main" id="{F783C471-0634-2347-2FBD-7E1011318E37}"/>
                </a:ext>
              </a:extLst>
            </p:cNvPr>
            <p:cNvSpPr/>
            <p:nvPr/>
          </p:nvSpPr>
          <p:spPr>
            <a:xfrm>
              <a:off x="5007987" y="3068204"/>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solidFill>
                  <a:schemeClr val="tx1"/>
                </a:solidFill>
              </a:endParaRPr>
            </a:p>
          </p:txBody>
        </p:sp>
        <p:sp>
          <p:nvSpPr>
            <p:cNvPr id="33" name="Tekstvak 32">
              <a:extLst>
                <a:ext uri="{FF2B5EF4-FFF2-40B4-BE49-F238E27FC236}">
                  <a16:creationId xmlns:a16="http://schemas.microsoft.com/office/drawing/2014/main" id="{982D2564-8B0E-2FF6-26AA-B3460D1E28A2}"/>
                </a:ext>
              </a:extLst>
            </p:cNvPr>
            <p:cNvSpPr txBox="1"/>
            <p:nvPr/>
          </p:nvSpPr>
          <p:spPr>
            <a:xfrm>
              <a:off x="5023355" y="3049865"/>
              <a:ext cx="3061204" cy="782342"/>
            </a:xfrm>
            <a:prstGeom prst="rect">
              <a:avLst/>
            </a:prstGeom>
            <a:grpFill/>
          </p:spPr>
          <p:txBody>
            <a:bodyPr wrap="square" rtlCol="0">
              <a:spAutoFit/>
            </a:bodyPr>
            <a:lstStyle/>
            <a:p>
              <a:r>
                <a:rPr lang="en-GB" sz="2400" dirty="0"/>
                <a:t>3. Identify alternative policies</a:t>
              </a:r>
            </a:p>
          </p:txBody>
        </p:sp>
      </p:grpSp>
      <p:cxnSp>
        <p:nvCxnSpPr>
          <p:cNvPr id="36" name="Rechte verbindingslijn met pijl 35">
            <a:extLst>
              <a:ext uri="{FF2B5EF4-FFF2-40B4-BE49-F238E27FC236}">
                <a16:creationId xmlns:a16="http://schemas.microsoft.com/office/drawing/2014/main" id="{8EB5FFEB-519E-C4B6-8D38-030B3220B22A}"/>
              </a:ext>
            </a:extLst>
          </p:cNvPr>
          <p:cNvCxnSpPr>
            <a:cxnSpLocks/>
          </p:cNvCxnSpPr>
          <p:nvPr/>
        </p:nvCxnSpPr>
        <p:spPr>
          <a:xfrm flipV="1">
            <a:off x="3533533" y="3324583"/>
            <a:ext cx="0" cy="632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0CF21B66-922A-454E-E737-11477F91DCDE}"/>
              </a:ext>
            </a:extLst>
          </p:cNvPr>
          <p:cNvCxnSpPr>
            <a:cxnSpLocks/>
            <a:endCxn id="33" idx="0"/>
          </p:cNvCxnSpPr>
          <p:nvPr/>
        </p:nvCxnSpPr>
        <p:spPr>
          <a:xfrm>
            <a:off x="9500387" y="3347739"/>
            <a:ext cx="0" cy="6269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Verbindingslijn: gebogen 39">
            <a:extLst>
              <a:ext uri="{FF2B5EF4-FFF2-40B4-BE49-F238E27FC236}">
                <a16:creationId xmlns:a16="http://schemas.microsoft.com/office/drawing/2014/main" id="{880DF214-B901-540F-0DEB-9868E9230FE5}"/>
              </a:ext>
            </a:extLst>
          </p:cNvPr>
          <p:cNvCxnSpPr>
            <a:cxnSpLocks/>
            <a:stCxn id="11" idx="3"/>
          </p:cNvCxnSpPr>
          <p:nvPr/>
        </p:nvCxnSpPr>
        <p:spPr>
          <a:xfrm>
            <a:off x="7451215" y="1894988"/>
            <a:ext cx="2017084" cy="58775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Verbindingslijn: gebogen 44">
            <a:extLst>
              <a:ext uri="{FF2B5EF4-FFF2-40B4-BE49-F238E27FC236}">
                <a16:creationId xmlns:a16="http://schemas.microsoft.com/office/drawing/2014/main" id="{2E6BC0ED-E94B-70E4-8C5C-7508E2725519}"/>
              </a:ext>
            </a:extLst>
          </p:cNvPr>
          <p:cNvCxnSpPr>
            <a:cxnSpLocks/>
            <a:stCxn id="32" idx="2"/>
            <a:endCxn id="29" idx="3"/>
          </p:cNvCxnSpPr>
          <p:nvPr/>
        </p:nvCxnSpPr>
        <p:spPr>
          <a:xfrm rot="5400000">
            <a:off x="8195045" y="4127815"/>
            <a:ext cx="543166" cy="191076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Verbindingslijn: gebogen 47">
            <a:extLst>
              <a:ext uri="{FF2B5EF4-FFF2-40B4-BE49-F238E27FC236}">
                <a16:creationId xmlns:a16="http://schemas.microsoft.com/office/drawing/2014/main" id="{30738ED7-1E73-6A39-CDAE-F36ACF21BCA9}"/>
              </a:ext>
            </a:extLst>
          </p:cNvPr>
          <p:cNvCxnSpPr>
            <a:cxnSpLocks/>
            <a:stCxn id="30" idx="1"/>
          </p:cNvCxnSpPr>
          <p:nvPr/>
        </p:nvCxnSpPr>
        <p:spPr>
          <a:xfrm rot="10800000">
            <a:off x="3533533" y="4775213"/>
            <a:ext cx="958684" cy="561476"/>
          </a:xfrm>
          <a:prstGeom prst="bentConnector3">
            <a:avLst>
              <a:gd name="adj1" fmla="val 10034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Verbindingslijn: gebogen 54">
            <a:extLst>
              <a:ext uri="{FF2B5EF4-FFF2-40B4-BE49-F238E27FC236}">
                <a16:creationId xmlns:a16="http://schemas.microsoft.com/office/drawing/2014/main" id="{D65F29CC-485F-50BA-A00C-BCCA607C5FAB}"/>
              </a:ext>
            </a:extLst>
          </p:cNvPr>
          <p:cNvCxnSpPr>
            <a:cxnSpLocks/>
            <a:endCxn id="11" idx="1"/>
          </p:cNvCxnSpPr>
          <p:nvPr/>
        </p:nvCxnSpPr>
        <p:spPr>
          <a:xfrm flipV="1">
            <a:off x="3533532" y="1894988"/>
            <a:ext cx="931047" cy="631615"/>
          </a:xfrm>
          <a:prstGeom prst="bentConnector3">
            <a:avLst>
              <a:gd name="adj1" fmla="val 15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ep 2">
            <a:extLst>
              <a:ext uri="{FF2B5EF4-FFF2-40B4-BE49-F238E27FC236}">
                <a16:creationId xmlns:a16="http://schemas.microsoft.com/office/drawing/2014/main" id="{DA7B163C-7832-F02F-DF36-B8D91DD5CF3C}"/>
              </a:ext>
            </a:extLst>
          </p:cNvPr>
          <p:cNvGrpSpPr/>
          <p:nvPr/>
        </p:nvGrpSpPr>
        <p:grpSpPr>
          <a:xfrm>
            <a:off x="7912126" y="2502219"/>
            <a:ext cx="3457200" cy="842579"/>
            <a:chOff x="5007987" y="3068204"/>
            <a:chExt cx="3385023" cy="793246"/>
          </a:xfrm>
        </p:grpSpPr>
        <p:sp>
          <p:nvSpPr>
            <p:cNvPr id="10" name="Rechthoek 9">
              <a:extLst>
                <a:ext uri="{FF2B5EF4-FFF2-40B4-BE49-F238E27FC236}">
                  <a16:creationId xmlns:a16="http://schemas.microsoft.com/office/drawing/2014/main" id="{E18FC19C-6FCC-9947-8F99-A0376575B20B}"/>
                </a:ext>
              </a:extLst>
            </p:cNvPr>
            <p:cNvSpPr/>
            <p:nvPr/>
          </p:nvSpPr>
          <p:spPr>
            <a:xfrm>
              <a:off x="5007987" y="3068204"/>
              <a:ext cx="2938455" cy="769540"/>
            </a:xfrm>
            <a:prstGeom prst="rect">
              <a:avLst/>
            </a:prstGeom>
            <a:solidFill>
              <a:srgbClr val="F05C4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C488EB3D-A380-1AFD-14CA-1DB719C5FC9C}"/>
                </a:ext>
              </a:extLst>
            </p:cNvPr>
            <p:cNvSpPr txBox="1"/>
            <p:nvPr/>
          </p:nvSpPr>
          <p:spPr>
            <a:xfrm>
              <a:off x="5163126" y="3079108"/>
              <a:ext cx="3229884" cy="782342"/>
            </a:xfrm>
            <a:prstGeom prst="rect">
              <a:avLst/>
            </a:prstGeom>
            <a:noFill/>
          </p:spPr>
          <p:txBody>
            <a:bodyPr wrap="square" rtlCol="0">
              <a:spAutoFit/>
            </a:bodyPr>
            <a:lstStyle/>
            <a:p>
              <a:r>
                <a:rPr lang="en-GB" sz="2400" dirty="0">
                  <a:solidFill>
                    <a:schemeClr val="bg1"/>
                  </a:solidFill>
                </a:rPr>
                <a:t>2. Determine the evaluation criteria</a:t>
              </a:r>
            </a:p>
          </p:txBody>
        </p:sp>
      </p:grpSp>
      <p:grpSp>
        <p:nvGrpSpPr>
          <p:cNvPr id="4" name="Groep 3">
            <a:extLst>
              <a:ext uri="{FF2B5EF4-FFF2-40B4-BE49-F238E27FC236}">
                <a16:creationId xmlns:a16="http://schemas.microsoft.com/office/drawing/2014/main" id="{F36A7C6A-FF6E-9F6D-C104-7FF59EA5A077}"/>
              </a:ext>
            </a:extLst>
          </p:cNvPr>
          <p:cNvGrpSpPr/>
          <p:nvPr/>
        </p:nvGrpSpPr>
        <p:grpSpPr>
          <a:xfrm>
            <a:off x="3684105" y="5052883"/>
            <a:ext cx="284922" cy="574239"/>
            <a:chOff x="3684105" y="5052883"/>
            <a:chExt cx="284922" cy="574239"/>
          </a:xfrm>
        </p:grpSpPr>
        <p:cxnSp>
          <p:nvCxnSpPr>
            <p:cNvPr id="5" name="Rechte verbindingslijn 4">
              <a:extLst>
                <a:ext uri="{FF2B5EF4-FFF2-40B4-BE49-F238E27FC236}">
                  <a16:creationId xmlns:a16="http://schemas.microsoft.com/office/drawing/2014/main" id="{D3F1CE13-8A75-E8BE-9FC0-27FCFDBDDBA1}"/>
                </a:ext>
              </a:extLst>
            </p:cNvPr>
            <p:cNvCxnSpPr/>
            <p:nvPr/>
          </p:nvCxnSpPr>
          <p:spPr>
            <a:xfrm flipH="1">
              <a:off x="3684105" y="5052883"/>
              <a:ext cx="132522" cy="567611"/>
            </a:xfrm>
            <a:prstGeom prst="line">
              <a:avLst/>
            </a:prstGeom>
          </p:spPr>
          <p:style>
            <a:lnRef idx="1">
              <a:schemeClr val="dk1"/>
            </a:lnRef>
            <a:fillRef idx="0">
              <a:schemeClr val="dk1"/>
            </a:fillRef>
            <a:effectRef idx="0">
              <a:schemeClr val="dk1"/>
            </a:effectRef>
            <a:fontRef idx="minor">
              <a:schemeClr val="tx1"/>
            </a:fontRef>
          </p:style>
        </p:cxnSp>
        <p:cxnSp>
          <p:nvCxnSpPr>
            <p:cNvPr id="8" name="Rechte verbindingslijn 7">
              <a:extLst>
                <a:ext uri="{FF2B5EF4-FFF2-40B4-BE49-F238E27FC236}">
                  <a16:creationId xmlns:a16="http://schemas.microsoft.com/office/drawing/2014/main" id="{2DBD19F1-975C-6598-05E4-56A69C782017}"/>
                </a:ext>
              </a:extLst>
            </p:cNvPr>
            <p:cNvCxnSpPr/>
            <p:nvPr/>
          </p:nvCxnSpPr>
          <p:spPr>
            <a:xfrm flipH="1">
              <a:off x="3836505" y="5059511"/>
              <a:ext cx="132522" cy="56761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41401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F5859-10C9-4588-9727-B9362E26C29D}"/>
              </a:ext>
            </a:extLst>
          </p:cNvPr>
          <p:cNvSpPr>
            <a:spLocks noGrp="1"/>
          </p:cNvSpPr>
          <p:nvPr>
            <p:ph type="title"/>
          </p:nvPr>
        </p:nvSpPr>
        <p:spPr>
          <a:xfrm>
            <a:off x="787058" y="350478"/>
            <a:ext cx="7283516" cy="523220"/>
          </a:xfrm>
        </p:spPr>
        <p:txBody>
          <a:bodyPr rtlCol="0"/>
          <a:lstStyle>
            <a:defPPr>
              <a:defRPr lang="nl-NL"/>
            </a:defPPr>
          </a:lstStyle>
          <a:p>
            <a:pPr rtl="0"/>
            <a:r>
              <a:rPr lang="nl-NL" dirty="0">
                <a:solidFill>
                  <a:schemeClr val="tx1"/>
                </a:solidFill>
              </a:rPr>
              <a:t>Beleidsvoorbereidend onderzoek</a:t>
            </a:r>
          </a:p>
        </p:txBody>
      </p:sp>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1197187" y="6492875"/>
            <a:ext cx="987552" cy="365125"/>
          </a:xfrm>
        </p:spPr>
        <p:txBody>
          <a:bodyPr rtlCol="0"/>
          <a:lstStyle>
            <a:defPPr>
              <a:defRPr lang="nl-NL"/>
            </a:defPPr>
          </a:lstStyle>
          <a:p>
            <a:pPr rtl="0"/>
            <a:fld id="{A49DFD55-3C28-40EF-9E31-A92D2E4017FF}" type="slidenum">
              <a:rPr lang="nl-NL" smtClean="0">
                <a:solidFill>
                  <a:schemeClr val="tx1"/>
                </a:solidFill>
              </a:rPr>
              <a:pPr rtl="0"/>
              <a:t>5</a:t>
            </a:fld>
            <a:endParaRPr lang="nl-NL" dirty="0">
              <a:solidFill>
                <a:schemeClr val="tx1"/>
              </a:solidFill>
            </a:endParaRPr>
          </a:p>
        </p:txBody>
      </p:sp>
      <p:sp>
        <p:nvSpPr>
          <p:cNvPr id="34" name="Tekstvak 33">
            <a:extLst>
              <a:ext uri="{FF2B5EF4-FFF2-40B4-BE49-F238E27FC236}">
                <a16:creationId xmlns:a16="http://schemas.microsoft.com/office/drawing/2014/main" id="{CA037D1E-2924-9B19-C85A-FB0EC27F3CC2}"/>
              </a:ext>
            </a:extLst>
          </p:cNvPr>
          <p:cNvSpPr txBox="1"/>
          <p:nvPr/>
        </p:nvSpPr>
        <p:spPr>
          <a:xfrm>
            <a:off x="787058" y="767172"/>
            <a:ext cx="2696059" cy="523220"/>
          </a:xfrm>
          <a:prstGeom prst="rect">
            <a:avLst/>
          </a:prstGeom>
          <a:noFill/>
        </p:spPr>
        <p:txBody>
          <a:bodyPr wrap="none" rtlCol="0">
            <a:spAutoFit/>
          </a:bodyPr>
          <a:lstStyle/>
          <a:p>
            <a:r>
              <a:rPr lang="nl-NL" sz="2800" dirty="0">
                <a:solidFill>
                  <a:srgbClr val="F05C4F"/>
                </a:solidFill>
                <a:latin typeface="+mj-lt"/>
              </a:rPr>
              <a:t>DOOR</a:t>
            </a:r>
            <a:r>
              <a:rPr lang="nl-NL" sz="2800" dirty="0">
                <a:solidFill>
                  <a:srgbClr val="C00000"/>
                </a:solidFill>
                <a:latin typeface="+mj-lt"/>
              </a:rPr>
              <a:t> </a:t>
            </a:r>
            <a:r>
              <a:rPr lang="nl-NL" sz="2800" dirty="0">
                <a:solidFill>
                  <a:srgbClr val="F05C4F"/>
                </a:solidFill>
                <a:latin typeface="+mj-lt"/>
              </a:rPr>
              <a:t>JURISTEN</a:t>
            </a:r>
          </a:p>
        </p:txBody>
      </p:sp>
      <p:grpSp>
        <p:nvGrpSpPr>
          <p:cNvPr id="15" name="Groep 14">
            <a:extLst>
              <a:ext uri="{FF2B5EF4-FFF2-40B4-BE49-F238E27FC236}">
                <a16:creationId xmlns:a16="http://schemas.microsoft.com/office/drawing/2014/main" id="{D2906482-4F15-5A9D-4BEB-079721AC24D5}"/>
              </a:ext>
            </a:extLst>
          </p:cNvPr>
          <p:cNvGrpSpPr/>
          <p:nvPr/>
        </p:nvGrpSpPr>
        <p:grpSpPr>
          <a:xfrm>
            <a:off x="1074325" y="173332"/>
            <a:ext cx="10043350" cy="6131837"/>
            <a:chOff x="1074325" y="173332"/>
            <a:chExt cx="10043350" cy="6131837"/>
          </a:xfrm>
        </p:grpSpPr>
        <p:cxnSp>
          <p:nvCxnSpPr>
            <p:cNvPr id="7" name="Verbindingslijn: gekromd 6">
              <a:extLst>
                <a:ext uri="{FF2B5EF4-FFF2-40B4-BE49-F238E27FC236}">
                  <a16:creationId xmlns:a16="http://schemas.microsoft.com/office/drawing/2014/main" id="{E5BEA041-1725-FE57-AE6B-F783CEF7C7B0}"/>
                </a:ext>
              </a:extLst>
            </p:cNvPr>
            <p:cNvCxnSpPr>
              <a:cxnSpLocks/>
            </p:cNvCxnSpPr>
            <p:nvPr/>
          </p:nvCxnSpPr>
          <p:spPr>
            <a:xfrm>
              <a:off x="6328096" y="173332"/>
              <a:ext cx="1593359" cy="401178"/>
            </a:xfrm>
            <a:prstGeom prst="curvedConnector3">
              <a:avLst>
                <a:gd name="adj1" fmla="val 114347"/>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kstvak 52">
              <a:extLst>
                <a:ext uri="{FF2B5EF4-FFF2-40B4-BE49-F238E27FC236}">
                  <a16:creationId xmlns:a16="http://schemas.microsoft.com/office/drawing/2014/main" id="{F6E2E939-03C5-77B3-624D-0AB05689A43B}"/>
                </a:ext>
              </a:extLst>
            </p:cNvPr>
            <p:cNvSpPr txBox="1"/>
            <p:nvPr/>
          </p:nvSpPr>
          <p:spPr>
            <a:xfrm>
              <a:off x="1074325" y="5935837"/>
              <a:ext cx="9745112" cy="369332"/>
            </a:xfrm>
            <a:prstGeom prst="rect">
              <a:avLst/>
            </a:prstGeom>
            <a:noFill/>
          </p:spPr>
          <p:txBody>
            <a:bodyPr wrap="square" rtlCol="0">
              <a:spAutoFit/>
            </a:bodyPr>
            <a:lstStyle/>
            <a:p>
              <a:r>
                <a:rPr lang="nl-NL" sz="900" dirty="0"/>
                <a:t>Bron: </a:t>
              </a:r>
              <a:r>
                <a:rPr lang="nl-NL" sz="900" dirty="0" err="1"/>
                <a:t>Petrescu</a:t>
              </a:r>
              <a:r>
                <a:rPr lang="nl-NL" sz="900" dirty="0"/>
                <a:t>-Mag, R. M., </a:t>
              </a:r>
              <a:r>
                <a:rPr lang="nl-NL" sz="900" dirty="0" err="1"/>
                <a:t>Petrescu</a:t>
              </a:r>
              <a:r>
                <a:rPr lang="nl-NL" sz="900" dirty="0"/>
                <a:t>, D. C., </a:t>
              </a:r>
              <a:r>
                <a:rPr lang="nl-NL" sz="900" dirty="0" err="1"/>
                <a:t>Safirescu</a:t>
              </a:r>
              <a:r>
                <a:rPr lang="nl-NL" sz="900" dirty="0"/>
                <a:t>, O. C., </a:t>
              </a:r>
              <a:r>
                <a:rPr lang="nl-NL" sz="900" dirty="0" err="1"/>
                <a:t>Hetvary</a:t>
              </a:r>
              <a:r>
                <a:rPr lang="nl-NL" sz="900" dirty="0"/>
                <a:t>, M., </a:t>
              </a:r>
              <a:r>
                <a:rPr lang="nl-NL" sz="900" dirty="0" err="1"/>
                <a:t>Oroian</a:t>
              </a:r>
              <a:r>
                <a:rPr lang="nl-NL" sz="900" dirty="0"/>
                <a:t>, I. G., &amp; </a:t>
              </a:r>
              <a:r>
                <a:rPr lang="nl-NL" sz="900" dirty="0" err="1"/>
                <a:t>Vâju</a:t>
              </a:r>
              <a:r>
                <a:rPr lang="nl-NL" sz="900" dirty="0"/>
                <a:t>, D. (2016). </a:t>
              </a:r>
              <a:r>
                <a:rPr lang="nl-NL" sz="900" dirty="0" err="1"/>
                <a:t>Developing</a:t>
              </a:r>
              <a:r>
                <a:rPr lang="nl-NL" sz="900" dirty="0"/>
                <a:t> Public Policy Options </a:t>
              </a:r>
              <a:r>
                <a:rPr lang="nl-NL" sz="900" dirty="0" err="1"/>
                <a:t>for</a:t>
              </a:r>
              <a:r>
                <a:rPr lang="nl-NL" sz="900" dirty="0"/>
                <a:t> Access </a:t>
              </a:r>
              <a:r>
                <a:rPr lang="nl-NL" sz="900" dirty="0" err="1"/>
                <a:t>to</a:t>
              </a:r>
              <a:r>
                <a:rPr lang="nl-NL" sz="900" dirty="0"/>
                <a:t> </a:t>
              </a:r>
              <a:r>
                <a:rPr lang="nl-NL" sz="900" dirty="0" err="1"/>
                <a:t>Drinking</a:t>
              </a:r>
              <a:r>
                <a:rPr lang="nl-NL" sz="900" dirty="0"/>
                <a:t> Water in </a:t>
              </a:r>
              <a:r>
                <a:rPr lang="nl-NL" sz="900" dirty="0" err="1"/>
                <a:t>Peripheral</a:t>
              </a:r>
              <a:r>
                <a:rPr lang="nl-NL" sz="900" dirty="0"/>
                <a:t>, Disaster </a:t>
              </a:r>
              <a:r>
                <a:rPr lang="nl-NL" sz="900" dirty="0" err="1"/>
                <a:t>and</a:t>
              </a:r>
              <a:r>
                <a:rPr lang="nl-NL" sz="900" dirty="0"/>
                <a:t> </a:t>
              </a:r>
              <a:r>
                <a:rPr lang="nl-NL" sz="900" dirty="0" err="1"/>
                <a:t>Polluted</a:t>
              </a:r>
              <a:r>
                <a:rPr lang="nl-NL" sz="900" dirty="0"/>
                <a:t> </a:t>
              </a:r>
              <a:r>
                <a:rPr lang="nl-NL" sz="900" dirty="0" err="1"/>
                <a:t>Rural</a:t>
              </a:r>
              <a:r>
                <a:rPr lang="nl-NL" sz="900" dirty="0"/>
                <a:t> </a:t>
              </a:r>
              <a:r>
                <a:rPr lang="nl-NL" sz="900" dirty="0" err="1"/>
                <a:t>Areas</a:t>
              </a:r>
              <a:r>
                <a:rPr lang="nl-NL" sz="900" dirty="0"/>
                <a:t>: A Case </a:t>
              </a:r>
              <a:r>
                <a:rPr lang="nl-NL" sz="900" dirty="0" err="1"/>
                <a:t>Study</a:t>
              </a:r>
              <a:r>
                <a:rPr lang="nl-NL" sz="900" dirty="0"/>
                <a:t> on Environment-</a:t>
              </a:r>
              <a:r>
                <a:rPr lang="nl-NL" sz="900" dirty="0" err="1"/>
                <a:t>Friendly</a:t>
              </a:r>
              <a:r>
                <a:rPr lang="nl-NL" sz="900" dirty="0"/>
                <a:t> </a:t>
              </a:r>
              <a:r>
                <a:rPr lang="nl-NL" sz="900" dirty="0" err="1"/>
                <a:t>and</a:t>
              </a:r>
              <a:r>
                <a:rPr lang="nl-NL" sz="900" dirty="0"/>
                <a:t> </a:t>
              </a:r>
              <a:r>
                <a:rPr lang="nl-NL" sz="900" dirty="0" err="1"/>
                <a:t>Conventional</a:t>
              </a:r>
              <a:r>
                <a:rPr lang="nl-NL" sz="900" dirty="0"/>
                <a:t> Technologies. </a:t>
              </a:r>
              <a:r>
                <a:rPr lang="nl-NL" sz="900" i="1" dirty="0"/>
                <a:t>Water, 8</a:t>
              </a:r>
              <a:r>
                <a:rPr lang="nl-NL" sz="900" dirty="0"/>
                <a:t>(3), 80. </a:t>
              </a:r>
              <a:r>
                <a:rPr lang="nl-NL" sz="900" dirty="0">
                  <a:hlinkClick r:id="rId3" tooltip="https://www.mdpi.com/2073-4441/8/3/80"/>
                </a:rPr>
                <a:t>https://www.mdpi.com/2073-4441/8/3/80</a:t>
              </a:r>
              <a:r>
                <a:rPr lang="nl-NL" sz="900" dirty="0"/>
                <a:t> </a:t>
              </a:r>
            </a:p>
          </p:txBody>
        </p:sp>
        <p:grpSp>
          <p:nvGrpSpPr>
            <p:cNvPr id="4" name="Groep 3">
              <a:extLst>
                <a:ext uri="{FF2B5EF4-FFF2-40B4-BE49-F238E27FC236}">
                  <a16:creationId xmlns:a16="http://schemas.microsoft.com/office/drawing/2014/main" id="{508ECE7B-9966-F4B7-69AA-7AB3F6312476}"/>
                </a:ext>
              </a:extLst>
            </p:cNvPr>
            <p:cNvGrpSpPr/>
            <p:nvPr/>
          </p:nvGrpSpPr>
          <p:grpSpPr>
            <a:xfrm>
              <a:off x="7803226" y="2482740"/>
              <a:ext cx="3314449" cy="836878"/>
              <a:chOff x="5007987" y="3049865"/>
              <a:chExt cx="3245252" cy="787879"/>
            </a:xfrm>
            <a:noFill/>
          </p:grpSpPr>
          <p:sp>
            <p:nvSpPr>
              <p:cNvPr id="5" name="Rechthoek 4">
                <a:extLst>
                  <a:ext uri="{FF2B5EF4-FFF2-40B4-BE49-F238E27FC236}">
                    <a16:creationId xmlns:a16="http://schemas.microsoft.com/office/drawing/2014/main" id="{C6ECDDD8-2020-399D-0CE8-519DACE92C4C}"/>
                  </a:ext>
                </a:extLst>
              </p:cNvPr>
              <p:cNvSpPr/>
              <p:nvPr/>
            </p:nvSpPr>
            <p:spPr>
              <a:xfrm>
                <a:off x="5007987" y="3068204"/>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solidFill>
                    <a:schemeClr val="tx1"/>
                  </a:solidFill>
                </a:endParaRPr>
              </a:p>
            </p:txBody>
          </p:sp>
          <p:sp>
            <p:nvSpPr>
              <p:cNvPr id="8" name="Tekstvak 7">
                <a:extLst>
                  <a:ext uri="{FF2B5EF4-FFF2-40B4-BE49-F238E27FC236}">
                    <a16:creationId xmlns:a16="http://schemas.microsoft.com/office/drawing/2014/main" id="{63D0F59E-7DBB-D450-6A7C-9A38DE4E02D7}"/>
                  </a:ext>
                </a:extLst>
              </p:cNvPr>
              <p:cNvSpPr txBox="1"/>
              <p:nvPr/>
            </p:nvSpPr>
            <p:spPr>
              <a:xfrm>
                <a:off x="5023355" y="3049865"/>
                <a:ext cx="3229884" cy="782342"/>
              </a:xfrm>
              <a:prstGeom prst="rect">
                <a:avLst/>
              </a:prstGeom>
              <a:grpFill/>
            </p:spPr>
            <p:txBody>
              <a:bodyPr wrap="square" rtlCol="0">
                <a:spAutoFit/>
              </a:bodyPr>
              <a:lstStyle/>
              <a:p>
                <a:r>
                  <a:rPr lang="en-GB" sz="2400" dirty="0"/>
                  <a:t>2. Determine the evaluation criteria</a:t>
                </a:r>
              </a:p>
            </p:txBody>
          </p:sp>
        </p:grpSp>
        <p:grpSp>
          <p:nvGrpSpPr>
            <p:cNvPr id="9" name="Groep 8">
              <a:extLst>
                <a:ext uri="{FF2B5EF4-FFF2-40B4-BE49-F238E27FC236}">
                  <a16:creationId xmlns:a16="http://schemas.microsoft.com/office/drawing/2014/main" id="{D0CC4246-EF0B-2659-4643-869D6BCDAEF8}"/>
                </a:ext>
              </a:extLst>
            </p:cNvPr>
            <p:cNvGrpSpPr/>
            <p:nvPr/>
          </p:nvGrpSpPr>
          <p:grpSpPr>
            <a:xfrm>
              <a:off x="4436136" y="1487303"/>
              <a:ext cx="3111398" cy="815370"/>
              <a:chOff x="4980003" y="2882676"/>
              <a:chExt cx="3061204" cy="769540"/>
            </a:xfrm>
            <a:noFill/>
          </p:grpSpPr>
          <p:sp>
            <p:nvSpPr>
              <p:cNvPr id="11" name="Rechthoek 10">
                <a:extLst>
                  <a:ext uri="{FF2B5EF4-FFF2-40B4-BE49-F238E27FC236}">
                    <a16:creationId xmlns:a16="http://schemas.microsoft.com/office/drawing/2014/main" id="{F49B1ABB-52DA-1C29-560D-D0E30371C7A6}"/>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solidFill>
                    <a:schemeClr val="tx1"/>
                  </a:solidFill>
                </a:endParaRPr>
              </a:p>
            </p:txBody>
          </p:sp>
          <p:sp>
            <p:nvSpPr>
              <p:cNvPr id="12" name="Tekstvak 11">
                <a:extLst>
                  <a:ext uri="{FF2B5EF4-FFF2-40B4-BE49-F238E27FC236}">
                    <a16:creationId xmlns:a16="http://schemas.microsoft.com/office/drawing/2014/main" id="{11A47DF6-D939-D7A9-A2C5-B8A65A1DC62A}"/>
                  </a:ext>
                </a:extLst>
              </p:cNvPr>
              <p:cNvSpPr txBox="1"/>
              <p:nvPr/>
            </p:nvSpPr>
            <p:spPr>
              <a:xfrm>
                <a:off x="4980003" y="3024106"/>
                <a:ext cx="3061204" cy="435716"/>
              </a:xfrm>
              <a:prstGeom prst="rect">
                <a:avLst/>
              </a:prstGeom>
              <a:grpFill/>
            </p:spPr>
            <p:txBody>
              <a:bodyPr wrap="square" rtlCol="0">
                <a:spAutoFit/>
              </a:bodyPr>
              <a:lstStyle/>
              <a:p>
                <a:r>
                  <a:rPr lang="en-GB" sz="2400" dirty="0"/>
                  <a:t>1. Define the problem</a:t>
                </a:r>
              </a:p>
            </p:txBody>
          </p:sp>
        </p:grpSp>
        <p:grpSp>
          <p:nvGrpSpPr>
            <p:cNvPr id="13" name="Groep 12">
              <a:extLst>
                <a:ext uri="{FF2B5EF4-FFF2-40B4-BE49-F238E27FC236}">
                  <a16:creationId xmlns:a16="http://schemas.microsoft.com/office/drawing/2014/main" id="{50E10464-E57D-D71D-066E-7AA7CA82D871}"/>
                </a:ext>
              </a:extLst>
            </p:cNvPr>
            <p:cNvGrpSpPr/>
            <p:nvPr/>
          </p:nvGrpSpPr>
          <p:grpSpPr>
            <a:xfrm>
              <a:off x="1218708" y="2501556"/>
              <a:ext cx="3167003" cy="840417"/>
              <a:chOff x="5007987" y="2859037"/>
              <a:chExt cx="3115912" cy="793179"/>
            </a:xfrm>
            <a:noFill/>
          </p:grpSpPr>
          <p:sp>
            <p:nvSpPr>
              <p:cNvPr id="20" name="Rechthoek 19">
                <a:extLst>
                  <a:ext uri="{FF2B5EF4-FFF2-40B4-BE49-F238E27FC236}">
                    <a16:creationId xmlns:a16="http://schemas.microsoft.com/office/drawing/2014/main" id="{F5D50AC6-60EC-977D-773F-77F98E4BBA47}"/>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24" name="Tekstvak 23">
                <a:extLst>
                  <a:ext uri="{FF2B5EF4-FFF2-40B4-BE49-F238E27FC236}">
                    <a16:creationId xmlns:a16="http://schemas.microsoft.com/office/drawing/2014/main" id="{47C97B0E-285D-5389-4D54-6567B3702176}"/>
                  </a:ext>
                </a:extLst>
              </p:cNvPr>
              <p:cNvSpPr txBox="1"/>
              <p:nvPr/>
            </p:nvSpPr>
            <p:spPr>
              <a:xfrm>
                <a:off x="5062695" y="2859037"/>
                <a:ext cx="3061204" cy="784289"/>
              </a:xfrm>
              <a:prstGeom prst="rect">
                <a:avLst/>
              </a:prstGeom>
              <a:grpFill/>
            </p:spPr>
            <p:txBody>
              <a:bodyPr wrap="square" rtlCol="0">
                <a:spAutoFit/>
              </a:bodyPr>
              <a:lstStyle/>
              <a:p>
                <a:r>
                  <a:rPr lang="en-GB" sz="2400" dirty="0"/>
                  <a:t>6. Implement the preferred policy</a:t>
                </a:r>
              </a:p>
            </p:txBody>
          </p:sp>
        </p:grpSp>
        <p:grpSp>
          <p:nvGrpSpPr>
            <p:cNvPr id="25" name="Groep 24">
              <a:extLst>
                <a:ext uri="{FF2B5EF4-FFF2-40B4-BE49-F238E27FC236}">
                  <a16:creationId xmlns:a16="http://schemas.microsoft.com/office/drawing/2014/main" id="{94456F8B-9833-290A-DC12-6345216CDEA9}"/>
                </a:ext>
              </a:extLst>
            </p:cNvPr>
            <p:cNvGrpSpPr/>
            <p:nvPr/>
          </p:nvGrpSpPr>
          <p:grpSpPr>
            <a:xfrm>
              <a:off x="1168299" y="3937794"/>
              <a:ext cx="3111398" cy="841271"/>
              <a:chOff x="4976117" y="2858231"/>
              <a:chExt cx="3061204" cy="793985"/>
            </a:xfrm>
            <a:noFill/>
          </p:grpSpPr>
          <p:sp>
            <p:nvSpPr>
              <p:cNvPr id="26" name="Rechthoek 25">
                <a:extLst>
                  <a:ext uri="{FF2B5EF4-FFF2-40B4-BE49-F238E27FC236}">
                    <a16:creationId xmlns:a16="http://schemas.microsoft.com/office/drawing/2014/main" id="{E1363AA3-1990-9A2C-0DA6-0363F263C44E}"/>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27" name="Tekstvak 26">
                <a:extLst>
                  <a:ext uri="{FF2B5EF4-FFF2-40B4-BE49-F238E27FC236}">
                    <a16:creationId xmlns:a16="http://schemas.microsoft.com/office/drawing/2014/main" id="{8E164C84-A835-E95D-4613-9920924CAFA5}"/>
                  </a:ext>
                </a:extLst>
              </p:cNvPr>
              <p:cNvSpPr txBox="1"/>
              <p:nvPr/>
            </p:nvSpPr>
            <p:spPr>
              <a:xfrm>
                <a:off x="4976117" y="2858231"/>
                <a:ext cx="3061204" cy="784288"/>
              </a:xfrm>
              <a:prstGeom prst="rect">
                <a:avLst/>
              </a:prstGeom>
              <a:grpFill/>
            </p:spPr>
            <p:txBody>
              <a:bodyPr wrap="square" rtlCol="0">
                <a:spAutoFit/>
              </a:bodyPr>
              <a:lstStyle/>
              <a:p>
                <a:r>
                  <a:rPr lang="en-GB" sz="2400" dirty="0"/>
                  <a:t>5. Select the preferred Policy</a:t>
                </a:r>
              </a:p>
            </p:txBody>
          </p:sp>
        </p:grpSp>
        <p:grpSp>
          <p:nvGrpSpPr>
            <p:cNvPr id="28" name="Groep 27">
              <a:extLst>
                <a:ext uri="{FF2B5EF4-FFF2-40B4-BE49-F238E27FC236}">
                  <a16:creationId xmlns:a16="http://schemas.microsoft.com/office/drawing/2014/main" id="{4323BA45-ED36-6D6E-972B-4A17F9DD6A95}"/>
                </a:ext>
              </a:extLst>
            </p:cNvPr>
            <p:cNvGrpSpPr/>
            <p:nvPr/>
          </p:nvGrpSpPr>
          <p:grpSpPr>
            <a:xfrm>
              <a:off x="4492217" y="4921191"/>
              <a:ext cx="3111398" cy="841272"/>
              <a:chOff x="4976117" y="2858231"/>
              <a:chExt cx="3061204" cy="793986"/>
            </a:xfrm>
            <a:noFill/>
          </p:grpSpPr>
          <p:sp>
            <p:nvSpPr>
              <p:cNvPr id="29" name="Rechthoek 28">
                <a:extLst>
                  <a:ext uri="{FF2B5EF4-FFF2-40B4-BE49-F238E27FC236}">
                    <a16:creationId xmlns:a16="http://schemas.microsoft.com/office/drawing/2014/main" id="{E10DA4AF-F15B-CF1B-CD51-50E93A48102F}"/>
                  </a:ext>
                </a:extLst>
              </p:cNvPr>
              <p:cNvSpPr/>
              <p:nvPr/>
            </p:nvSpPr>
            <p:spPr>
              <a:xfrm>
                <a:off x="5007988" y="2882677"/>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30" name="Tekstvak 29">
                <a:extLst>
                  <a:ext uri="{FF2B5EF4-FFF2-40B4-BE49-F238E27FC236}">
                    <a16:creationId xmlns:a16="http://schemas.microsoft.com/office/drawing/2014/main" id="{43807E5C-BB0E-A4B0-4B72-B46E78564823}"/>
                  </a:ext>
                </a:extLst>
              </p:cNvPr>
              <p:cNvSpPr txBox="1"/>
              <p:nvPr/>
            </p:nvSpPr>
            <p:spPr>
              <a:xfrm>
                <a:off x="4976117" y="2858231"/>
                <a:ext cx="3061204" cy="784288"/>
              </a:xfrm>
              <a:prstGeom prst="rect">
                <a:avLst/>
              </a:prstGeom>
              <a:grpFill/>
            </p:spPr>
            <p:txBody>
              <a:bodyPr wrap="square" rtlCol="0">
                <a:spAutoFit/>
              </a:bodyPr>
              <a:lstStyle/>
              <a:p>
                <a:r>
                  <a:rPr lang="en-GB" sz="2400" dirty="0"/>
                  <a:t>4. Evaluate the policies</a:t>
                </a:r>
              </a:p>
            </p:txBody>
          </p:sp>
        </p:grpSp>
        <p:cxnSp>
          <p:nvCxnSpPr>
            <p:cNvPr id="36" name="Rechte verbindingslijn met pijl 35">
              <a:extLst>
                <a:ext uri="{FF2B5EF4-FFF2-40B4-BE49-F238E27FC236}">
                  <a16:creationId xmlns:a16="http://schemas.microsoft.com/office/drawing/2014/main" id="{8EB5FFEB-519E-C4B6-8D38-030B3220B22A}"/>
                </a:ext>
              </a:extLst>
            </p:cNvPr>
            <p:cNvCxnSpPr>
              <a:cxnSpLocks/>
            </p:cNvCxnSpPr>
            <p:nvPr/>
          </p:nvCxnSpPr>
          <p:spPr>
            <a:xfrm flipV="1">
              <a:off x="3533533" y="3324583"/>
              <a:ext cx="0" cy="632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0CF21B66-922A-454E-E737-11477F91DCDE}"/>
                </a:ext>
              </a:extLst>
            </p:cNvPr>
            <p:cNvCxnSpPr>
              <a:cxnSpLocks/>
            </p:cNvCxnSpPr>
            <p:nvPr/>
          </p:nvCxnSpPr>
          <p:spPr>
            <a:xfrm>
              <a:off x="9500387" y="3347739"/>
              <a:ext cx="0" cy="6269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Verbindingslijn: gebogen 39">
              <a:extLst>
                <a:ext uri="{FF2B5EF4-FFF2-40B4-BE49-F238E27FC236}">
                  <a16:creationId xmlns:a16="http://schemas.microsoft.com/office/drawing/2014/main" id="{880DF214-B901-540F-0DEB-9868E9230FE5}"/>
                </a:ext>
              </a:extLst>
            </p:cNvPr>
            <p:cNvCxnSpPr>
              <a:cxnSpLocks/>
              <a:stCxn id="11" idx="3"/>
              <a:endCxn id="8" idx="0"/>
            </p:cNvCxnSpPr>
            <p:nvPr/>
          </p:nvCxnSpPr>
          <p:spPr>
            <a:xfrm>
              <a:off x="7451215" y="1894988"/>
              <a:ext cx="2017084" cy="58775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Verbindingslijn: gebogen 44">
              <a:extLst>
                <a:ext uri="{FF2B5EF4-FFF2-40B4-BE49-F238E27FC236}">
                  <a16:creationId xmlns:a16="http://schemas.microsoft.com/office/drawing/2014/main" id="{2E6BC0ED-E94B-70E4-8C5C-7508E2725519}"/>
                </a:ext>
              </a:extLst>
            </p:cNvPr>
            <p:cNvCxnSpPr>
              <a:cxnSpLocks/>
              <a:endCxn id="29" idx="3"/>
            </p:cNvCxnSpPr>
            <p:nvPr/>
          </p:nvCxnSpPr>
          <p:spPr>
            <a:xfrm rot="5400000">
              <a:off x="8195045" y="4127815"/>
              <a:ext cx="543166" cy="191076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Verbindingslijn: gebogen 47">
              <a:extLst>
                <a:ext uri="{FF2B5EF4-FFF2-40B4-BE49-F238E27FC236}">
                  <a16:creationId xmlns:a16="http://schemas.microsoft.com/office/drawing/2014/main" id="{30738ED7-1E73-6A39-CDAE-F36ACF21BCA9}"/>
                </a:ext>
              </a:extLst>
            </p:cNvPr>
            <p:cNvCxnSpPr>
              <a:cxnSpLocks/>
              <a:stCxn id="30" idx="1"/>
            </p:cNvCxnSpPr>
            <p:nvPr/>
          </p:nvCxnSpPr>
          <p:spPr>
            <a:xfrm rot="10800000">
              <a:off x="3533533" y="4775213"/>
              <a:ext cx="958684" cy="561476"/>
            </a:xfrm>
            <a:prstGeom prst="bentConnector3">
              <a:avLst>
                <a:gd name="adj1" fmla="val 10034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Verbindingslijn: gebogen 54">
              <a:extLst>
                <a:ext uri="{FF2B5EF4-FFF2-40B4-BE49-F238E27FC236}">
                  <a16:creationId xmlns:a16="http://schemas.microsoft.com/office/drawing/2014/main" id="{D65F29CC-485F-50BA-A00C-BCCA607C5FAB}"/>
                </a:ext>
              </a:extLst>
            </p:cNvPr>
            <p:cNvCxnSpPr>
              <a:cxnSpLocks/>
              <a:endCxn id="11" idx="1"/>
            </p:cNvCxnSpPr>
            <p:nvPr/>
          </p:nvCxnSpPr>
          <p:spPr>
            <a:xfrm flipV="1">
              <a:off x="3533532" y="1894988"/>
              <a:ext cx="931047" cy="631615"/>
            </a:xfrm>
            <a:prstGeom prst="bentConnector3">
              <a:avLst>
                <a:gd name="adj1" fmla="val 15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ep 2">
              <a:extLst>
                <a:ext uri="{FF2B5EF4-FFF2-40B4-BE49-F238E27FC236}">
                  <a16:creationId xmlns:a16="http://schemas.microsoft.com/office/drawing/2014/main" id="{C44B8B6E-8A64-A672-5715-0A0F9C3DFF10}"/>
                </a:ext>
              </a:extLst>
            </p:cNvPr>
            <p:cNvGrpSpPr/>
            <p:nvPr/>
          </p:nvGrpSpPr>
          <p:grpSpPr>
            <a:xfrm>
              <a:off x="7798559" y="3993282"/>
              <a:ext cx="3146835" cy="842989"/>
              <a:chOff x="5007987" y="3068204"/>
              <a:chExt cx="3081142" cy="793632"/>
            </a:xfrm>
          </p:grpSpPr>
          <p:sp>
            <p:nvSpPr>
              <p:cNvPr id="10" name="Rechthoek 9">
                <a:extLst>
                  <a:ext uri="{FF2B5EF4-FFF2-40B4-BE49-F238E27FC236}">
                    <a16:creationId xmlns:a16="http://schemas.microsoft.com/office/drawing/2014/main" id="{88D89593-927D-920A-1687-C3A0EA61595A}"/>
                  </a:ext>
                </a:extLst>
              </p:cNvPr>
              <p:cNvSpPr/>
              <p:nvPr/>
            </p:nvSpPr>
            <p:spPr>
              <a:xfrm>
                <a:off x="5007987" y="3068204"/>
                <a:ext cx="2938455" cy="769540"/>
              </a:xfrm>
              <a:prstGeom prst="rect">
                <a:avLst/>
              </a:prstGeom>
              <a:solidFill>
                <a:srgbClr val="F05C4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53C0B755-8165-6718-014B-F666288798CB}"/>
                  </a:ext>
                </a:extLst>
              </p:cNvPr>
              <p:cNvSpPr txBox="1"/>
              <p:nvPr/>
            </p:nvSpPr>
            <p:spPr>
              <a:xfrm>
                <a:off x="5027925" y="3079494"/>
                <a:ext cx="3061204" cy="782342"/>
              </a:xfrm>
              <a:prstGeom prst="rect">
                <a:avLst/>
              </a:prstGeom>
              <a:noFill/>
            </p:spPr>
            <p:txBody>
              <a:bodyPr wrap="square" rtlCol="0">
                <a:spAutoFit/>
              </a:bodyPr>
              <a:lstStyle/>
              <a:p>
                <a:r>
                  <a:rPr lang="en-GB" sz="2400" dirty="0">
                    <a:solidFill>
                      <a:schemeClr val="bg1"/>
                    </a:solidFill>
                  </a:rPr>
                  <a:t>3. Identify alternative policies</a:t>
                </a:r>
              </a:p>
            </p:txBody>
          </p:sp>
        </p:grpSp>
      </p:grpSp>
      <p:grpSp>
        <p:nvGrpSpPr>
          <p:cNvPr id="16" name="Groep 15">
            <a:extLst>
              <a:ext uri="{FF2B5EF4-FFF2-40B4-BE49-F238E27FC236}">
                <a16:creationId xmlns:a16="http://schemas.microsoft.com/office/drawing/2014/main" id="{5B9CCED6-D00E-2918-2EE3-D5EB5E4E3F26}"/>
              </a:ext>
            </a:extLst>
          </p:cNvPr>
          <p:cNvGrpSpPr/>
          <p:nvPr/>
        </p:nvGrpSpPr>
        <p:grpSpPr>
          <a:xfrm>
            <a:off x="3684105" y="5052883"/>
            <a:ext cx="284922" cy="574239"/>
            <a:chOff x="3684105" y="5052883"/>
            <a:chExt cx="284922" cy="574239"/>
          </a:xfrm>
        </p:grpSpPr>
        <p:cxnSp>
          <p:nvCxnSpPr>
            <p:cNvPr id="17" name="Rechte verbindingslijn 16">
              <a:extLst>
                <a:ext uri="{FF2B5EF4-FFF2-40B4-BE49-F238E27FC236}">
                  <a16:creationId xmlns:a16="http://schemas.microsoft.com/office/drawing/2014/main" id="{60DF76DB-D5E2-345F-63EB-2A1982814CB2}"/>
                </a:ext>
              </a:extLst>
            </p:cNvPr>
            <p:cNvCxnSpPr/>
            <p:nvPr/>
          </p:nvCxnSpPr>
          <p:spPr>
            <a:xfrm flipH="1">
              <a:off x="3684105" y="5052883"/>
              <a:ext cx="132522" cy="567611"/>
            </a:xfrm>
            <a:prstGeom prst="line">
              <a:avLst/>
            </a:prstGeom>
          </p:spPr>
          <p:style>
            <a:lnRef idx="1">
              <a:schemeClr val="dk1"/>
            </a:lnRef>
            <a:fillRef idx="0">
              <a:schemeClr val="dk1"/>
            </a:fillRef>
            <a:effectRef idx="0">
              <a:schemeClr val="dk1"/>
            </a:effectRef>
            <a:fontRef idx="minor">
              <a:schemeClr val="tx1"/>
            </a:fontRef>
          </p:style>
        </p:cxnSp>
        <p:cxnSp>
          <p:nvCxnSpPr>
            <p:cNvPr id="18" name="Rechte verbindingslijn 17">
              <a:extLst>
                <a:ext uri="{FF2B5EF4-FFF2-40B4-BE49-F238E27FC236}">
                  <a16:creationId xmlns:a16="http://schemas.microsoft.com/office/drawing/2014/main" id="{C75BD939-5D6C-9F76-970C-93E34F5D5832}"/>
                </a:ext>
              </a:extLst>
            </p:cNvPr>
            <p:cNvCxnSpPr/>
            <p:nvPr/>
          </p:nvCxnSpPr>
          <p:spPr>
            <a:xfrm flipH="1">
              <a:off x="3836505" y="5059511"/>
              <a:ext cx="132522" cy="56761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6501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F5859-10C9-4588-9727-B9362E26C29D}"/>
              </a:ext>
            </a:extLst>
          </p:cNvPr>
          <p:cNvSpPr>
            <a:spLocks noGrp="1"/>
          </p:cNvSpPr>
          <p:nvPr>
            <p:ph type="title"/>
          </p:nvPr>
        </p:nvSpPr>
        <p:spPr>
          <a:xfrm>
            <a:off x="787058" y="350478"/>
            <a:ext cx="7283516" cy="523220"/>
          </a:xfrm>
        </p:spPr>
        <p:txBody>
          <a:bodyPr rtlCol="0"/>
          <a:lstStyle>
            <a:defPPr>
              <a:defRPr lang="nl-NL"/>
            </a:defPPr>
          </a:lstStyle>
          <a:p>
            <a:pPr rtl="0"/>
            <a:r>
              <a:rPr lang="nl-NL" dirty="0">
                <a:solidFill>
                  <a:schemeClr val="tx1"/>
                </a:solidFill>
              </a:rPr>
              <a:t>Beleidsvoorbereidend onderzoek</a:t>
            </a:r>
          </a:p>
        </p:txBody>
      </p:sp>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1204448" y="6492875"/>
            <a:ext cx="987552" cy="365125"/>
          </a:xfrm>
        </p:spPr>
        <p:txBody>
          <a:bodyPr rtlCol="0"/>
          <a:lstStyle>
            <a:defPPr>
              <a:defRPr lang="nl-NL"/>
            </a:defPPr>
          </a:lstStyle>
          <a:p>
            <a:pPr rtl="0"/>
            <a:fld id="{A49DFD55-3C28-40EF-9E31-A92D2E4017FF}" type="slidenum">
              <a:rPr lang="nl-NL" smtClean="0">
                <a:solidFill>
                  <a:schemeClr val="tx1"/>
                </a:solidFill>
              </a:rPr>
              <a:pPr rtl="0"/>
              <a:t>6</a:t>
            </a:fld>
            <a:endParaRPr lang="nl-NL" dirty="0">
              <a:solidFill>
                <a:schemeClr val="tx1"/>
              </a:solidFill>
            </a:endParaRPr>
          </a:p>
        </p:txBody>
      </p:sp>
      <p:sp>
        <p:nvSpPr>
          <p:cNvPr id="34" name="Tekstvak 33">
            <a:extLst>
              <a:ext uri="{FF2B5EF4-FFF2-40B4-BE49-F238E27FC236}">
                <a16:creationId xmlns:a16="http://schemas.microsoft.com/office/drawing/2014/main" id="{CA037D1E-2924-9B19-C85A-FB0EC27F3CC2}"/>
              </a:ext>
            </a:extLst>
          </p:cNvPr>
          <p:cNvSpPr txBox="1"/>
          <p:nvPr/>
        </p:nvSpPr>
        <p:spPr>
          <a:xfrm>
            <a:off x="787058" y="767172"/>
            <a:ext cx="2696059" cy="523220"/>
          </a:xfrm>
          <a:prstGeom prst="rect">
            <a:avLst/>
          </a:prstGeom>
          <a:noFill/>
        </p:spPr>
        <p:txBody>
          <a:bodyPr wrap="none" rtlCol="0">
            <a:spAutoFit/>
          </a:bodyPr>
          <a:lstStyle/>
          <a:p>
            <a:r>
              <a:rPr lang="nl-NL" sz="2800" dirty="0">
                <a:solidFill>
                  <a:srgbClr val="F05C4F"/>
                </a:solidFill>
                <a:latin typeface="+mj-lt"/>
              </a:rPr>
              <a:t>DOOR</a:t>
            </a:r>
            <a:r>
              <a:rPr lang="nl-NL" sz="2800" dirty="0">
                <a:solidFill>
                  <a:srgbClr val="C00000"/>
                </a:solidFill>
                <a:latin typeface="+mj-lt"/>
              </a:rPr>
              <a:t> </a:t>
            </a:r>
            <a:r>
              <a:rPr lang="nl-NL" sz="2800" dirty="0">
                <a:solidFill>
                  <a:srgbClr val="F05C4F"/>
                </a:solidFill>
                <a:latin typeface="+mj-lt"/>
              </a:rPr>
              <a:t>JURISTEN</a:t>
            </a:r>
          </a:p>
        </p:txBody>
      </p:sp>
      <p:grpSp>
        <p:nvGrpSpPr>
          <p:cNvPr id="15" name="Groep 14">
            <a:extLst>
              <a:ext uri="{FF2B5EF4-FFF2-40B4-BE49-F238E27FC236}">
                <a16:creationId xmlns:a16="http://schemas.microsoft.com/office/drawing/2014/main" id="{D2906482-4F15-5A9D-4BEB-079721AC24D5}"/>
              </a:ext>
            </a:extLst>
          </p:cNvPr>
          <p:cNvGrpSpPr/>
          <p:nvPr/>
        </p:nvGrpSpPr>
        <p:grpSpPr>
          <a:xfrm>
            <a:off x="1074325" y="173332"/>
            <a:ext cx="10043350" cy="6131837"/>
            <a:chOff x="1074325" y="173332"/>
            <a:chExt cx="10043350" cy="6131837"/>
          </a:xfrm>
        </p:grpSpPr>
        <p:cxnSp>
          <p:nvCxnSpPr>
            <p:cNvPr id="7" name="Verbindingslijn: gekromd 6">
              <a:extLst>
                <a:ext uri="{FF2B5EF4-FFF2-40B4-BE49-F238E27FC236}">
                  <a16:creationId xmlns:a16="http://schemas.microsoft.com/office/drawing/2014/main" id="{E5BEA041-1725-FE57-AE6B-F783CEF7C7B0}"/>
                </a:ext>
              </a:extLst>
            </p:cNvPr>
            <p:cNvCxnSpPr>
              <a:cxnSpLocks/>
            </p:cNvCxnSpPr>
            <p:nvPr/>
          </p:nvCxnSpPr>
          <p:spPr>
            <a:xfrm>
              <a:off x="6328096" y="173332"/>
              <a:ext cx="1593359" cy="401178"/>
            </a:xfrm>
            <a:prstGeom prst="curvedConnector3">
              <a:avLst>
                <a:gd name="adj1" fmla="val 114347"/>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kstvak 52">
              <a:extLst>
                <a:ext uri="{FF2B5EF4-FFF2-40B4-BE49-F238E27FC236}">
                  <a16:creationId xmlns:a16="http://schemas.microsoft.com/office/drawing/2014/main" id="{F6E2E939-03C5-77B3-624D-0AB05689A43B}"/>
                </a:ext>
              </a:extLst>
            </p:cNvPr>
            <p:cNvSpPr txBox="1"/>
            <p:nvPr/>
          </p:nvSpPr>
          <p:spPr>
            <a:xfrm>
              <a:off x="1074325" y="5935837"/>
              <a:ext cx="9745112" cy="369332"/>
            </a:xfrm>
            <a:prstGeom prst="rect">
              <a:avLst/>
            </a:prstGeom>
            <a:noFill/>
          </p:spPr>
          <p:txBody>
            <a:bodyPr wrap="square" rtlCol="0">
              <a:spAutoFit/>
            </a:bodyPr>
            <a:lstStyle/>
            <a:p>
              <a:r>
                <a:rPr lang="nl-NL" sz="900" dirty="0"/>
                <a:t>Bron: </a:t>
              </a:r>
              <a:r>
                <a:rPr lang="nl-NL" sz="900" dirty="0" err="1"/>
                <a:t>Petrescu</a:t>
              </a:r>
              <a:r>
                <a:rPr lang="nl-NL" sz="900" dirty="0"/>
                <a:t>-Mag, R. M., </a:t>
              </a:r>
              <a:r>
                <a:rPr lang="nl-NL" sz="900" dirty="0" err="1"/>
                <a:t>Petrescu</a:t>
              </a:r>
              <a:r>
                <a:rPr lang="nl-NL" sz="900" dirty="0"/>
                <a:t>, D. C., </a:t>
              </a:r>
              <a:r>
                <a:rPr lang="nl-NL" sz="900" dirty="0" err="1"/>
                <a:t>Safirescu</a:t>
              </a:r>
              <a:r>
                <a:rPr lang="nl-NL" sz="900" dirty="0"/>
                <a:t>, O. C., </a:t>
              </a:r>
              <a:r>
                <a:rPr lang="nl-NL" sz="900" dirty="0" err="1"/>
                <a:t>Hetvary</a:t>
              </a:r>
              <a:r>
                <a:rPr lang="nl-NL" sz="900" dirty="0"/>
                <a:t>, M., </a:t>
              </a:r>
              <a:r>
                <a:rPr lang="nl-NL" sz="900" dirty="0" err="1"/>
                <a:t>Oroian</a:t>
              </a:r>
              <a:r>
                <a:rPr lang="nl-NL" sz="900" dirty="0"/>
                <a:t>, I. G., &amp; </a:t>
              </a:r>
              <a:r>
                <a:rPr lang="nl-NL" sz="900" dirty="0" err="1"/>
                <a:t>Vâju</a:t>
              </a:r>
              <a:r>
                <a:rPr lang="nl-NL" sz="900" dirty="0"/>
                <a:t>, D. (2016). </a:t>
              </a:r>
              <a:r>
                <a:rPr lang="nl-NL" sz="900" dirty="0" err="1"/>
                <a:t>Developing</a:t>
              </a:r>
              <a:r>
                <a:rPr lang="nl-NL" sz="900" dirty="0"/>
                <a:t> Public Policy Options </a:t>
              </a:r>
              <a:r>
                <a:rPr lang="nl-NL" sz="900" dirty="0" err="1"/>
                <a:t>for</a:t>
              </a:r>
              <a:r>
                <a:rPr lang="nl-NL" sz="900" dirty="0"/>
                <a:t> Access </a:t>
              </a:r>
              <a:r>
                <a:rPr lang="nl-NL" sz="900" dirty="0" err="1"/>
                <a:t>to</a:t>
              </a:r>
              <a:r>
                <a:rPr lang="nl-NL" sz="900" dirty="0"/>
                <a:t> </a:t>
              </a:r>
              <a:r>
                <a:rPr lang="nl-NL" sz="900" dirty="0" err="1"/>
                <a:t>Drinking</a:t>
              </a:r>
              <a:r>
                <a:rPr lang="nl-NL" sz="900" dirty="0"/>
                <a:t> Water in </a:t>
              </a:r>
              <a:r>
                <a:rPr lang="nl-NL" sz="900" dirty="0" err="1"/>
                <a:t>Peripheral</a:t>
              </a:r>
              <a:r>
                <a:rPr lang="nl-NL" sz="900" dirty="0"/>
                <a:t>, Disaster </a:t>
              </a:r>
              <a:r>
                <a:rPr lang="nl-NL" sz="900" dirty="0" err="1"/>
                <a:t>and</a:t>
              </a:r>
              <a:r>
                <a:rPr lang="nl-NL" sz="900" dirty="0"/>
                <a:t> </a:t>
              </a:r>
              <a:r>
                <a:rPr lang="nl-NL" sz="900" dirty="0" err="1"/>
                <a:t>Polluted</a:t>
              </a:r>
              <a:r>
                <a:rPr lang="nl-NL" sz="900" dirty="0"/>
                <a:t> </a:t>
              </a:r>
              <a:r>
                <a:rPr lang="nl-NL" sz="900" dirty="0" err="1"/>
                <a:t>Rural</a:t>
              </a:r>
              <a:r>
                <a:rPr lang="nl-NL" sz="900" dirty="0"/>
                <a:t> </a:t>
              </a:r>
              <a:r>
                <a:rPr lang="nl-NL" sz="900" dirty="0" err="1"/>
                <a:t>Areas</a:t>
              </a:r>
              <a:r>
                <a:rPr lang="nl-NL" sz="900" dirty="0"/>
                <a:t>: A Case </a:t>
              </a:r>
              <a:r>
                <a:rPr lang="nl-NL" sz="900" dirty="0" err="1"/>
                <a:t>Study</a:t>
              </a:r>
              <a:r>
                <a:rPr lang="nl-NL" sz="900" dirty="0"/>
                <a:t> on Environment-</a:t>
              </a:r>
              <a:r>
                <a:rPr lang="nl-NL" sz="900" dirty="0" err="1"/>
                <a:t>Friendly</a:t>
              </a:r>
              <a:r>
                <a:rPr lang="nl-NL" sz="900" dirty="0"/>
                <a:t> </a:t>
              </a:r>
              <a:r>
                <a:rPr lang="nl-NL" sz="900" dirty="0" err="1"/>
                <a:t>and</a:t>
              </a:r>
              <a:r>
                <a:rPr lang="nl-NL" sz="900" dirty="0"/>
                <a:t> </a:t>
              </a:r>
              <a:r>
                <a:rPr lang="nl-NL" sz="900" dirty="0" err="1"/>
                <a:t>Conventional</a:t>
              </a:r>
              <a:r>
                <a:rPr lang="nl-NL" sz="900" dirty="0"/>
                <a:t> Technologies. </a:t>
              </a:r>
              <a:r>
                <a:rPr lang="nl-NL" sz="900" i="1" dirty="0"/>
                <a:t>Water, 8</a:t>
              </a:r>
              <a:r>
                <a:rPr lang="nl-NL" sz="900" dirty="0"/>
                <a:t>(3), 80. </a:t>
              </a:r>
              <a:r>
                <a:rPr lang="nl-NL" sz="900" dirty="0">
                  <a:hlinkClick r:id="rId3" tooltip="https://www.mdpi.com/2073-4441/8/3/80"/>
                </a:rPr>
                <a:t>https://www.mdpi.com/2073-4441/8/3/80</a:t>
              </a:r>
              <a:r>
                <a:rPr lang="nl-NL" sz="900" dirty="0"/>
                <a:t> </a:t>
              </a:r>
            </a:p>
          </p:txBody>
        </p:sp>
        <p:grpSp>
          <p:nvGrpSpPr>
            <p:cNvPr id="4" name="Groep 3">
              <a:extLst>
                <a:ext uri="{FF2B5EF4-FFF2-40B4-BE49-F238E27FC236}">
                  <a16:creationId xmlns:a16="http://schemas.microsoft.com/office/drawing/2014/main" id="{508ECE7B-9966-F4B7-69AA-7AB3F6312476}"/>
                </a:ext>
              </a:extLst>
            </p:cNvPr>
            <p:cNvGrpSpPr/>
            <p:nvPr/>
          </p:nvGrpSpPr>
          <p:grpSpPr>
            <a:xfrm>
              <a:off x="7803226" y="2482740"/>
              <a:ext cx="3314449" cy="836878"/>
              <a:chOff x="5007987" y="3049865"/>
              <a:chExt cx="3245252" cy="787879"/>
            </a:xfrm>
            <a:noFill/>
          </p:grpSpPr>
          <p:sp>
            <p:nvSpPr>
              <p:cNvPr id="5" name="Rechthoek 4">
                <a:extLst>
                  <a:ext uri="{FF2B5EF4-FFF2-40B4-BE49-F238E27FC236}">
                    <a16:creationId xmlns:a16="http://schemas.microsoft.com/office/drawing/2014/main" id="{C6ECDDD8-2020-399D-0CE8-519DACE92C4C}"/>
                  </a:ext>
                </a:extLst>
              </p:cNvPr>
              <p:cNvSpPr/>
              <p:nvPr/>
            </p:nvSpPr>
            <p:spPr>
              <a:xfrm>
                <a:off x="5007987" y="3068204"/>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solidFill>
                    <a:schemeClr val="tx1"/>
                  </a:solidFill>
                </a:endParaRPr>
              </a:p>
            </p:txBody>
          </p:sp>
          <p:sp>
            <p:nvSpPr>
              <p:cNvPr id="8" name="Tekstvak 7">
                <a:extLst>
                  <a:ext uri="{FF2B5EF4-FFF2-40B4-BE49-F238E27FC236}">
                    <a16:creationId xmlns:a16="http://schemas.microsoft.com/office/drawing/2014/main" id="{63D0F59E-7DBB-D450-6A7C-9A38DE4E02D7}"/>
                  </a:ext>
                </a:extLst>
              </p:cNvPr>
              <p:cNvSpPr txBox="1"/>
              <p:nvPr/>
            </p:nvSpPr>
            <p:spPr>
              <a:xfrm>
                <a:off x="5023355" y="3049865"/>
                <a:ext cx="3229884" cy="782342"/>
              </a:xfrm>
              <a:prstGeom prst="rect">
                <a:avLst/>
              </a:prstGeom>
              <a:grpFill/>
            </p:spPr>
            <p:txBody>
              <a:bodyPr wrap="square" rtlCol="0">
                <a:spAutoFit/>
              </a:bodyPr>
              <a:lstStyle/>
              <a:p>
                <a:r>
                  <a:rPr lang="en-GB" sz="2400" dirty="0"/>
                  <a:t>2. Determine the evaluation criteria</a:t>
                </a:r>
              </a:p>
            </p:txBody>
          </p:sp>
        </p:grpSp>
        <p:grpSp>
          <p:nvGrpSpPr>
            <p:cNvPr id="9" name="Groep 8">
              <a:extLst>
                <a:ext uri="{FF2B5EF4-FFF2-40B4-BE49-F238E27FC236}">
                  <a16:creationId xmlns:a16="http://schemas.microsoft.com/office/drawing/2014/main" id="{D0CC4246-EF0B-2659-4643-869D6BCDAEF8}"/>
                </a:ext>
              </a:extLst>
            </p:cNvPr>
            <p:cNvGrpSpPr/>
            <p:nvPr/>
          </p:nvGrpSpPr>
          <p:grpSpPr>
            <a:xfrm>
              <a:off x="4436136" y="1487303"/>
              <a:ext cx="3111398" cy="815370"/>
              <a:chOff x="4980003" y="2882676"/>
              <a:chExt cx="3061204" cy="769540"/>
            </a:xfrm>
            <a:noFill/>
          </p:grpSpPr>
          <p:sp>
            <p:nvSpPr>
              <p:cNvPr id="11" name="Rechthoek 10">
                <a:extLst>
                  <a:ext uri="{FF2B5EF4-FFF2-40B4-BE49-F238E27FC236}">
                    <a16:creationId xmlns:a16="http://schemas.microsoft.com/office/drawing/2014/main" id="{F49B1ABB-52DA-1C29-560D-D0E30371C7A6}"/>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solidFill>
                    <a:schemeClr val="tx1"/>
                  </a:solidFill>
                </a:endParaRPr>
              </a:p>
            </p:txBody>
          </p:sp>
          <p:sp>
            <p:nvSpPr>
              <p:cNvPr id="12" name="Tekstvak 11">
                <a:extLst>
                  <a:ext uri="{FF2B5EF4-FFF2-40B4-BE49-F238E27FC236}">
                    <a16:creationId xmlns:a16="http://schemas.microsoft.com/office/drawing/2014/main" id="{11A47DF6-D939-D7A9-A2C5-B8A65A1DC62A}"/>
                  </a:ext>
                </a:extLst>
              </p:cNvPr>
              <p:cNvSpPr txBox="1"/>
              <p:nvPr/>
            </p:nvSpPr>
            <p:spPr>
              <a:xfrm>
                <a:off x="4980003" y="3024106"/>
                <a:ext cx="3061204" cy="435716"/>
              </a:xfrm>
              <a:prstGeom prst="rect">
                <a:avLst/>
              </a:prstGeom>
              <a:grpFill/>
            </p:spPr>
            <p:txBody>
              <a:bodyPr wrap="square" rtlCol="0">
                <a:spAutoFit/>
              </a:bodyPr>
              <a:lstStyle/>
              <a:p>
                <a:r>
                  <a:rPr lang="en-GB" sz="2400" dirty="0"/>
                  <a:t>1. Define the problem</a:t>
                </a:r>
              </a:p>
            </p:txBody>
          </p:sp>
        </p:grpSp>
        <p:grpSp>
          <p:nvGrpSpPr>
            <p:cNvPr id="13" name="Groep 12">
              <a:extLst>
                <a:ext uri="{FF2B5EF4-FFF2-40B4-BE49-F238E27FC236}">
                  <a16:creationId xmlns:a16="http://schemas.microsoft.com/office/drawing/2014/main" id="{50E10464-E57D-D71D-066E-7AA7CA82D871}"/>
                </a:ext>
              </a:extLst>
            </p:cNvPr>
            <p:cNvGrpSpPr/>
            <p:nvPr/>
          </p:nvGrpSpPr>
          <p:grpSpPr>
            <a:xfrm>
              <a:off x="1218708" y="2501556"/>
              <a:ext cx="3167003" cy="840417"/>
              <a:chOff x="5007987" y="2859037"/>
              <a:chExt cx="3115912" cy="793179"/>
            </a:xfrm>
            <a:noFill/>
          </p:grpSpPr>
          <p:sp>
            <p:nvSpPr>
              <p:cNvPr id="20" name="Rechthoek 19">
                <a:extLst>
                  <a:ext uri="{FF2B5EF4-FFF2-40B4-BE49-F238E27FC236}">
                    <a16:creationId xmlns:a16="http://schemas.microsoft.com/office/drawing/2014/main" id="{F5D50AC6-60EC-977D-773F-77F98E4BBA47}"/>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24" name="Tekstvak 23">
                <a:extLst>
                  <a:ext uri="{FF2B5EF4-FFF2-40B4-BE49-F238E27FC236}">
                    <a16:creationId xmlns:a16="http://schemas.microsoft.com/office/drawing/2014/main" id="{47C97B0E-285D-5389-4D54-6567B3702176}"/>
                  </a:ext>
                </a:extLst>
              </p:cNvPr>
              <p:cNvSpPr txBox="1"/>
              <p:nvPr/>
            </p:nvSpPr>
            <p:spPr>
              <a:xfrm>
                <a:off x="5062695" y="2859037"/>
                <a:ext cx="3061204" cy="784289"/>
              </a:xfrm>
              <a:prstGeom prst="rect">
                <a:avLst/>
              </a:prstGeom>
              <a:grpFill/>
            </p:spPr>
            <p:txBody>
              <a:bodyPr wrap="square" rtlCol="0">
                <a:spAutoFit/>
              </a:bodyPr>
              <a:lstStyle/>
              <a:p>
                <a:r>
                  <a:rPr lang="en-GB" sz="2400" dirty="0"/>
                  <a:t>6. Implement the preferred policy</a:t>
                </a:r>
              </a:p>
            </p:txBody>
          </p:sp>
        </p:grpSp>
        <p:grpSp>
          <p:nvGrpSpPr>
            <p:cNvPr id="25" name="Groep 24">
              <a:extLst>
                <a:ext uri="{FF2B5EF4-FFF2-40B4-BE49-F238E27FC236}">
                  <a16:creationId xmlns:a16="http://schemas.microsoft.com/office/drawing/2014/main" id="{94456F8B-9833-290A-DC12-6345216CDEA9}"/>
                </a:ext>
              </a:extLst>
            </p:cNvPr>
            <p:cNvGrpSpPr/>
            <p:nvPr/>
          </p:nvGrpSpPr>
          <p:grpSpPr>
            <a:xfrm>
              <a:off x="1168299" y="3937794"/>
              <a:ext cx="3111398" cy="841271"/>
              <a:chOff x="4976117" y="2858231"/>
              <a:chExt cx="3061204" cy="793985"/>
            </a:xfrm>
            <a:noFill/>
          </p:grpSpPr>
          <p:sp>
            <p:nvSpPr>
              <p:cNvPr id="26" name="Rechthoek 25">
                <a:extLst>
                  <a:ext uri="{FF2B5EF4-FFF2-40B4-BE49-F238E27FC236}">
                    <a16:creationId xmlns:a16="http://schemas.microsoft.com/office/drawing/2014/main" id="{E1363AA3-1990-9A2C-0DA6-0363F263C44E}"/>
                  </a:ext>
                </a:extLst>
              </p:cNvPr>
              <p:cNvSpPr/>
              <p:nvPr/>
            </p:nvSpPr>
            <p:spPr>
              <a:xfrm>
                <a:off x="5007987" y="2882676"/>
                <a:ext cx="2938455" cy="769540"/>
              </a:xfrm>
              <a:prstGeom prst="rect">
                <a:avLst/>
              </a:prstGeom>
              <a:gr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27" name="Tekstvak 26">
                <a:extLst>
                  <a:ext uri="{FF2B5EF4-FFF2-40B4-BE49-F238E27FC236}">
                    <a16:creationId xmlns:a16="http://schemas.microsoft.com/office/drawing/2014/main" id="{8E164C84-A835-E95D-4613-9920924CAFA5}"/>
                  </a:ext>
                </a:extLst>
              </p:cNvPr>
              <p:cNvSpPr txBox="1"/>
              <p:nvPr/>
            </p:nvSpPr>
            <p:spPr>
              <a:xfrm>
                <a:off x="4976117" y="2858231"/>
                <a:ext cx="3061204" cy="784288"/>
              </a:xfrm>
              <a:prstGeom prst="rect">
                <a:avLst/>
              </a:prstGeom>
              <a:grpFill/>
            </p:spPr>
            <p:txBody>
              <a:bodyPr wrap="square" rtlCol="0">
                <a:spAutoFit/>
              </a:bodyPr>
              <a:lstStyle/>
              <a:p>
                <a:r>
                  <a:rPr lang="en-GB" sz="2400" dirty="0"/>
                  <a:t>5. Select the preferred Policy</a:t>
                </a:r>
              </a:p>
            </p:txBody>
          </p:sp>
        </p:grpSp>
        <p:grpSp>
          <p:nvGrpSpPr>
            <p:cNvPr id="28" name="Groep 27">
              <a:extLst>
                <a:ext uri="{FF2B5EF4-FFF2-40B4-BE49-F238E27FC236}">
                  <a16:creationId xmlns:a16="http://schemas.microsoft.com/office/drawing/2014/main" id="{4323BA45-ED36-6D6E-972B-4A17F9DD6A95}"/>
                </a:ext>
              </a:extLst>
            </p:cNvPr>
            <p:cNvGrpSpPr/>
            <p:nvPr/>
          </p:nvGrpSpPr>
          <p:grpSpPr>
            <a:xfrm>
              <a:off x="4492217" y="4921191"/>
              <a:ext cx="3111398" cy="841272"/>
              <a:chOff x="4976117" y="2858231"/>
              <a:chExt cx="3061204" cy="793986"/>
            </a:xfrm>
            <a:noFill/>
          </p:grpSpPr>
          <p:sp>
            <p:nvSpPr>
              <p:cNvPr id="29" name="Rechthoek 28">
                <a:extLst>
                  <a:ext uri="{FF2B5EF4-FFF2-40B4-BE49-F238E27FC236}">
                    <a16:creationId xmlns:a16="http://schemas.microsoft.com/office/drawing/2014/main" id="{E10DA4AF-F15B-CF1B-CD51-50E93A48102F}"/>
                  </a:ext>
                </a:extLst>
              </p:cNvPr>
              <p:cNvSpPr/>
              <p:nvPr/>
            </p:nvSpPr>
            <p:spPr>
              <a:xfrm>
                <a:off x="5007988" y="2882677"/>
                <a:ext cx="2938455" cy="769540"/>
              </a:xfrm>
              <a:prstGeom prst="rect">
                <a:avLst/>
              </a:prstGeom>
              <a:solidFill>
                <a:srgbClr val="F05C4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dirty="0"/>
              </a:p>
            </p:txBody>
          </p:sp>
          <p:sp>
            <p:nvSpPr>
              <p:cNvPr id="30" name="Tekstvak 29">
                <a:extLst>
                  <a:ext uri="{FF2B5EF4-FFF2-40B4-BE49-F238E27FC236}">
                    <a16:creationId xmlns:a16="http://schemas.microsoft.com/office/drawing/2014/main" id="{43807E5C-BB0E-A4B0-4B72-B46E78564823}"/>
                  </a:ext>
                </a:extLst>
              </p:cNvPr>
              <p:cNvSpPr txBox="1"/>
              <p:nvPr/>
            </p:nvSpPr>
            <p:spPr>
              <a:xfrm>
                <a:off x="4976117" y="2858231"/>
                <a:ext cx="3061204" cy="784288"/>
              </a:xfrm>
              <a:prstGeom prst="rect">
                <a:avLst/>
              </a:prstGeom>
              <a:grpFill/>
            </p:spPr>
            <p:txBody>
              <a:bodyPr wrap="square" rtlCol="0">
                <a:spAutoFit/>
              </a:bodyPr>
              <a:lstStyle/>
              <a:p>
                <a:r>
                  <a:rPr lang="en-GB" sz="2400" dirty="0">
                    <a:solidFill>
                      <a:schemeClr val="bg1"/>
                    </a:solidFill>
                  </a:rPr>
                  <a:t>4. Evaluate the policies</a:t>
                </a:r>
              </a:p>
            </p:txBody>
          </p:sp>
        </p:grpSp>
        <p:cxnSp>
          <p:nvCxnSpPr>
            <p:cNvPr id="36" name="Rechte verbindingslijn met pijl 35">
              <a:extLst>
                <a:ext uri="{FF2B5EF4-FFF2-40B4-BE49-F238E27FC236}">
                  <a16:creationId xmlns:a16="http://schemas.microsoft.com/office/drawing/2014/main" id="{8EB5FFEB-519E-C4B6-8D38-030B3220B22A}"/>
                </a:ext>
              </a:extLst>
            </p:cNvPr>
            <p:cNvCxnSpPr>
              <a:cxnSpLocks/>
            </p:cNvCxnSpPr>
            <p:nvPr/>
          </p:nvCxnSpPr>
          <p:spPr>
            <a:xfrm flipV="1">
              <a:off x="3533533" y="3324583"/>
              <a:ext cx="0" cy="632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0CF21B66-922A-454E-E737-11477F91DCDE}"/>
                </a:ext>
              </a:extLst>
            </p:cNvPr>
            <p:cNvCxnSpPr>
              <a:cxnSpLocks/>
            </p:cNvCxnSpPr>
            <p:nvPr/>
          </p:nvCxnSpPr>
          <p:spPr>
            <a:xfrm>
              <a:off x="9500387" y="3347739"/>
              <a:ext cx="0" cy="6269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Verbindingslijn: gebogen 39">
              <a:extLst>
                <a:ext uri="{FF2B5EF4-FFF2-40B4-BE49-F238E27FC236}">
                  <a16:creationId xmlns:a16="http://schemas.microsoft.com/office/drawing/2014/main" id="{880DF214-B901-540F-0DEB-9868E9230FE5}"/>
                </a:ext>
              </a:extLst>
            </p:cNvPr>
            <p:cNvCxnSpPr>
              <a:cxnSpLocks/>
              <a:stCxn id="11" idx="3"/>
              <a:endCxn id="8" idx="0"/>
            </p:cNvCxnSpPr>
            <p:nvPr/>
          </p:nvCxnSpPr>
          <p:spPr>
            <a:xfrm>
              <a:off x="7451215" y="1894988"/>
              <a:ext cx="2017084" cy="58775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Verbindingslijn: gebogen 44">
              <a:extLst>
                <a:ext uri="{FF2B5EF4-FFF2-40B4-BE49-F238E27FC236}">
                  <a16:creationId xmlns:a16="http://schemas.microsoft.com/office/drawing/2014/main" id="{2E6BC0ED-E94B-70E4-8C5C-7508E2725519}"/>
                </a:ext>
              </a:extLst>
            </p:cNvPr>
            <p:cNvCxnSpPr>
              <a:cxnSpLocks/>
              <a:endCxn id="29" idx="3"/>
            </p:cNvCxnSpPr>
            <p:nvPr/>
          </p:nvCxnSpPr>
          <p:spPr>
            <a:xfrm rot="5400000">
              <a:off x="8195045" y="4127815"/>
              <a:ext cx="543166" cy="191076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Verbindingslijn: gebogen 47">
              <a:extLst>
                <a:ext uri="{FF2B5EF4-FFF2-40B4-BE49-F238E27FC236}">
                  <a16:creationId xmlns:a16="http://schemas.microsoft.com/office/drawing/2014/main" id="{30738ED7-1E73-6A39-CDAE-F36ACF21BCA9}"/>
                </a:ext>
              </a:extLst>
            </p:cNvPr>
            <p:cNvCxnSpPr>
              <a:cxnSpLocks/>
              <a:stCxn id="30" idx="1"/>
            </p:cNvCxnSpPr>
            <p:nvPr/>
          </p:nvCxnSpPr>
          <p:spPr>
            <a:xfrm rot="10800000">
              <a:off x="3533533" y="4775213"/>
              <a:ext cx="958684" cy="561476"/>
            </a:xfrm>
            <a:prstGeom prst="bentConnector3">
              <a:avLst>
                <a:gd name="adj1" fmla="val 10034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Verbindingslijn: gebogen 54">
              <a:extLst>
                <a:ext uri="{FF2B5EF4-FFF2-40B4-BE49-F238E27FC236}">
                  <a16:creationId xmlns:a16="http://schemas.microsoft.com/office/drawing/2014/main" id="{D65F29CC-485F-50BA-A00C-BCCA607C5FAB}"/>
                </a:ext>
              </a:extLst>
            </p:cNvPr>
            <p:cNvCxnSpPr>
              <a:cxnSpLocks/>
              <a:endCxn id="11" idx="1"/>
            </p:cNvCxnSpPr>
            <p:nvPr/>
          </p:nvCxnSpPr>
          <p:spPr>
            <a:xfrm flipV="1">
              <a:off x="3533532" y="1894988"/>
              <a:ext cx="931047" cy="631615"/>
            </a:xfrm>
            <a:prstGeom prst="bentConnector3">
              <a:avLst>
                <a:gd name="adj1" fmla="val 15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ep 2">
              <a:extLst>
                <a:ext uri="{FF2B5EF4-FFF2-40B4-BE49-F238E27FC236}">
                  <a16:creationId xmlns:a16="http://schemas.microsoft.com/office/drawing/2014/main" id="{C44B8B6E-8A64-A672-5715-0A0F9C3DFF10}"/>
                </a:ext>
              </a:extLst>
            </p:cNvPr>
            <p:cNvGrpSpPr/>
            <p:nvPr/>
          </p:nvGrpSpPr>
          <p:grpSpPr>
            <a:xfrm>
              <a:off x="7798550" y="3993286"/>
              <a:ext cx="3133582" cy="842991"/>
              <a:chOff x="5007987" y="3068204"/>
              <a:chExt cx="3068169" cy="793633"/>
            </a:xfrm>
          </p:grpSpPr>
          <p:sp>
            <p:nvSpPr>
              <p:cNvPr id="10" name="Rechthoek 9">
                <a:extLst>
                  <a:ext uri="{FF2B5EF4-FFF2-40B4-BE49-F238E27FC236}">
                    <a16:creationId xmlns:a16="http://schemas.microsoft.com/office/drawing/2014/main" id="{88D89593-927D-920A-1687-C3A0EA61595A}"/>
                  </a:ext>
                </a:extLst>
              </p:cNvPr>
              <p:cNvSpPr/>
              <p:nvPr/>
            </p:nvSpPr>
            <p:spPr>
              <a:xfrm>
                <a:off x="5007987" y="3068204"/>
                <a:ext cx="2938455" cy="76954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53C0B755-8165-6718-014B-F666288798CB}"/>
                  </a:ext>
                </a:extLst>
              </p:cNvPr>
              <p:cNvSpPr txBox="1"/>
              <p:nvPr/>
            </p:nvSpPr>
            <p:spPr>
              <a:xfrm>
                <a:off x="5014952" y="3079495"/>
                <a:ext cx="3061204" cy="782342"/>
              </a:xfrm>
              <a:prstGeom prst="rect">
                <a:avLst/>
              </a:prstGeom>
              <a:noFill/>
            </p:spPr>
            <p:txBody>
              <a:bodyPr wrap="square" rtlCol="0">
                <a:spAutoFit/>
              </a:bodyPr>
              <a:lstStyle/>
              <a:p>
                <a:r>
                  <a:rPr lang="en-GB" sz="2400" dirty="0"/>
                  <a:t>3. Identify alternative policies</a:t>
                </a:r>
              </a:p>
            </p:txBody>
          </p:sp>
        </p:grpSp>
      </p:grpSp>
      <p:grpSp>
        <p:nvGrpSpPr>
          <p:cNvPr id="16" name="Groep 15">
            <a:extLst>
              <a:ext uri="{FF2B5EF4-FFF2-40B4-BE49-F238E27FC236}">
                <a16:creationId xmlns:a16="http://schemas.microsoft.com/office/drawing/2014/main" id="{6732AE38-6181-11C8-7987-A798F08B738E}"/>
              </a:ext>
            </a:extLst>
          </p:cNvPr>
          <p:cNvGrpSpPr/>
          <p:nvPr/>
        </p:nvGrpSpPr>
        <p:grpSpPr>
          <a:xfrm>
            <a:off x="3684105" y="5052883"/>
            <a:ext cx="284922" cy="574239"/>
            <a:chOff x="3684105" y="5052883"/>
            <a:chExt cx="284922" cy="574239"/>
          </a:xfrm>
        </p:grpSpPr>
        <p:cxnSp>
          <p:nvCxnSpPr>
            <p:cNvPr id="17" name="Rechte verbindingslijn 16">
              <a:extLst>
                <a:ext uri="{FF2B5EF4-FFF2-40B4-BE49-F238E27FC236}">
                  <a16:creationId xmlns:a16="http://schemas.microsoft.com/office/drawing/2014/main" id="{60EB7C39-A997-3884-70C4-A720E3E4FF4E}"/>
                </a:ext>
              </a:extLst>
            </p:cNvPr>
            <p:cNvCxnSpPr/>
            <p:nvPr/>
          </p:nvCxnSpPr>
          <p:spPr>
            <a:xfrm flipH="1">
              <a:off x="3684105" y="5052883"/>
              <a:ext cx="132522" cy="567611"/>
            </a:xfrm>
            <a:prstGeom prst="line">
              <a:avLst/>
            </a:prstGeom>
          </p:spPr>
          <p:style>
            <a:lnRef idx="1">
              <a:schemeClr val="dk1"/>
            </a:lnRef>
            <a:fillRef idx="0">
              <a:schemeClr val="dk1"/>
            </a:fillRef>
            <a:effectRef idx="0">
              <a:schemeClr val="dk1"/>
            </a:effectRef>
            <a:fontRef idx="minor">
              <a:schemeClr val="tx1"/>
            </a:fontRef>
          </p:style>
        </p:cxnSp>
        <p:cxnSp>
          <p:nvCxnSpPr>
            <p:cNvPr id="18" name="Rechte verbindingslijn 17">
              <a:extLst>
                <a:ext uri="{FF2B5EF4-FFF2-40B4-BE49-F238E27FC236}">
                  <a16:creationId xmlns:a16="http://schemas.microsoft.com/office/drawing/2014/main" id="{E81EF813-28EC-3A04-0421-B96FC964FF43}"/>
                </a:ext>
              </a:extLst>
            </p:cNvPr>
            <p:cNvCxnSpPr/>
            <p:nvPr/>
          </p:nvCxnSpPr>
          <p:spPr>
            <a:xfrm flipH="1">
              <a:off x="3836505" y="5059511"/>
              <a:ext cx="132522" cy="56761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5577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11208225" y="6502123"/>
            <a:ext cx="987552" cy="365125"/>
          </a:xfrm>
        </p:spPr>
        <p:txBody>
          <a:bodyPr rtlCol="0"/>
          <a:lstStyle>
            <a:defPPr>
              <a:defRPr lang="nl-NL"/>
            </a:defPPr>
          </a:lstStyle>
          <a:p>
            <a:pPr rtl="0"/>
            <a:fld id="{A49DFD55-3C28-40EF-9E31-A92D2E4017FF}" type="slidenum">
              <a:rPr lang="nl-NL" smtClean="0">
                <a:solidFill>
                  <a:schemeClr val="tx1"/>
                </a:solidFill>
              </a:rPr>
              <a:pPr rtl="0"/>
              <a:t>7</a:t>
            </a:fld>
            <a:endParaRPr lang="nl-NL" dirty="0">
              <a:solidFill>
                <a:schemeClr val="tx1"/>
              </a:solidFill>
            </a:endParaRPr>
          </a:p>
        </p:txBody>
      </p:sp>
      <p:pic>
        <p:nvPicPr>
          <p:cNvPr id="32" name="Graphic 31" descr="Streetlight outline">
            <a:extLst>
              <a:ext uri="{FF2B5EF4-FFF2-40B4-BE49-F238E27FC236}">
                <a16:creationId xmlns:a16="http://schemas.microsoft.com/office/drawing/2014/main" id="{A310BDD0-CDFB-8970-9605-C33E041C6C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863548" y="1070078"/>
            <a:ext cx="5881962" cy="5287428"/>
          </a:xfrm>
          <a:prstGeom prst="rect">
            <a:avLst/>
          </a:prstGeom>
        </p:spPr>
      </p:pic>
      <p:sp>
        <p:nvSpPr>
          <p:cNvPr id="15" name="Tekstvak 14">
            <a:extLst>
              <a:ext uri="{FF2B5EF4-FFF2-40B4-BE49-F238E27FC236}">
                <a16:creationId xmlns:a16="http://schemas.microsoft.com/office/drawing/2014/main" id="{4C51F8DC-6CC8-C849-0528-0B7E430B3BA1}"/>
              </a:ext>
            </a:extLst>
          </p:cNvPr>
          <p:cNvSpPr txBox="1"/>
          <p:nvPr/>
        </p:nvSpPr>
        <p:spPr>
          <a:xfrm>
            <a:off x="5183704" y="1950820"/>
            <a:ext cx="2668472" cy="908205"/>
          </a:xfrm>
          <a:prstGeom prst="rect">
            <a:avLst/>
          </a:prstGeom>
          <a:solidFill>
            <a:schemeClr val="accent1"/>
          </a:solidFill>
          <a:ln>
            <a:solidFill>
              <a:schemeClr val="accent1"/>
            </a:solidFill>
          </a:ln>
        </p:spPr>
        <p:txBody>
          <a:bodyPr wrap="square" rtlCol="0">
            <a:spAutoFit/>
          </a:bodyPr>
          <a:lstStyle/>
          <a:p>
            <a:endParaRPr lang="nl-NL" dirty="0"/>
          </a:p>
        </p:txBody>
      </p:sp>
      <p:sp>
        <p:nvSpPr>
          <p:cNvPr id="12" name="AutoShape 2" descr="Streetlight with solid fill">
            <a:extLst>
              <a:ext uri="{FF2B5EF4-FFF2-40B4-BE49-F238E27FC236}">
                <a16:creationId xmlns:a16="http://schemas.microsoft.com/office/drawing/2014/main" id="{98710B74-7C77-06E8-2F2E-958646E5FF9A}"/>
              </a:ext>
            </a:extLst>
          </p:cNvPr>
          <p:cNvSpPr>
            <a:spLocks noChangeAspect="1" noChangeArrowheads="1"/>
          </p:cNvSpPr>
          <p:nvPr/>
        </p:nvSpPr>
        <p:spPr bwMode="auto">
          <a:xfrm>
            <a:off x="5943599" y="3177477"/>
            <a:ext cx="2478153" cy="24781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 name="Tekstvak 20">
            <a:extLst>
              <a:ext uri="{FF2B5EF4-FFF2-40B4-BE49-F238E27FC236}">
                <a16:creationId xmlns:a16="http://schemas.microsoft.com/office/drawing/2014/main" id="{B16B3D13-302C-2BEF-5B09-4BC4264B3F8E}"/>
              </a:ext>
            </a:extLst>
          </p:cNvPr>
          <p:cNvSpPr txBox="1"/>
          <p:nvPr/>
        </p:nvSpPr>
        <p:spPr>
          <a:xfrm>
            <a:off x="4039881" y="4555362"/>
            <a:ext cx="6471350" cy="584775"/>
          </a:xfrm>
          <a:prstGeom prst="rect">
            <a:avLst/>
          </a:prstGeom>
          <a:noFill/>
        </p:spPr>
        <p:txBody>
          <a:bodyPr wrap="square" rtlCol="0">
            <a:spAutoFit/>
          </a:bodyPr>
          <a:lstStyle/>
          <a:p>
            <a:r>
              <a:rPr lang="nl-NL" sz="3200" dirty="0">
                <a:latin typeface="Wingdings" panose="05000000000000000000" pitchFamily="2" charset="2"/>
              </a:rPr>
              <a:t>onderliggend</a:t>
            </a:r>
          </a:p>
        </p:txBody>
      </p:sp>
      <p:sp>
        <p:nvSpPr>
          <p:cNvPr id="22" name="Tekstvak 21">
            <a:extLst>
              <a:ext uri="{FF2B5EF4-FFF2-40B4-BE49-F238E27FC236}">
                <a16:creationId xmlns:a16="http://schemas.microsoft.com/office/drawing/2014/main" id="{C40A4D34-B1CB-4DE4-9779-9186A7821536}"/>
              </a:ext>
            </a:extLst>
          </p:cNvPr>
          <p:cNvSpPr txBox="1"/>
          <p:nvPr/>
        </p:nvSpPr>
        <p:spPr>
          <a:xfrm>
            <a:off x="4530214" y="3162886"/>
            <a:ext cx="4333535" cy="584775"/>
          </a:xfrm>
          <a:prstGeom prst="rect">
            <a:avLst/>
          </a:prstGeom>
          <a:noFill/>
        </p:spPr>
        <p:txBody>
          <a:bodyPr wrap="square" rtlCol="0">
            <a:spAutoFit/>
          </a:bodyPr>
          <a:lstStyle/>
          <a:p>
            <a:r>
              <a:rPr lang="nl-NL" sz="3200" dirty="0">
                <a:latin typeface="Wingdings" panose="05000000000000000000" pitchFamily="2" charset="2"/>
              </a:rPr>
              <a:t>feitelijk</a:t>
            </a:r>
          </a:p>
        </p:txBody>
      </p:sp>
      <p:sp>
        <p:nvSpPr>
          <p:cNvPr id="24" name="Tekstvak 23">
            <a:extLst>
              <a:ext uri="{FF2B5EF4-FFF2-40B4-BE49-F238E27FC236}">
                <a16:creationId xmlns:a16="http://schemas.microsoft.com/office/drawing/2014/main" id="{9BC39146-4A2C-6547-96B7-9F4D18A88F50}"/>
              </a:ext>
            </a:extLst>
          </p:cNvPr>
          <p:cNvSpPr txBox="1"/>
          <p:nvPr/>
        </p:nvSpPr>
        <p:spPr>
          <a:xfrm>
            <a:off x="4039917" y="4518128"/>
            <a:ext cx="6586331" cy="646331"/>
          </a:xfrm>
          <a:prstGeom prst="rect">
            <a:avLst/>
          </a:prstGeom>
          <a:noFill/>
        </p:spPr>
        <p:txBody>
          <a:bodyPr wrap="square" rtlCol="0">
            <a:spAutoFit/>
          </a:bodyPr>
          <a:lstStyle/>
          <a:p>
            <a:r>
              <a:rPr lang="nl-NL" sz="3600" dirty="0">
                <a:solidFill>
                  <a:srgbClr val="F05C4F"/>
                </a:solidFill>
              </a:rPr>
              <a:t>Conflicterende</a:t>
            </a:r>
            <a:r>
              <a:rPr lang="nl-NL" sz="3200" dirty="0">
                <a:solidFill>
                  <a:srgbClr val="F05C4F"/>
                </a:solidFill>
              </a:rPr>
              <a:t> waarden</a:t>
            </a:r>
          </a:p>
        </p:txBody>
      </p:sp>
      <p:sp>
        <p:nvSpPr>
          <p:cNvPr id="25" name="Tekstvak 24">
            <a:extLst>
              <a:ext uri="{FF2B5EF4-FFF2-40B4-BE49-F238E27FC236}">
                <a16:creationId xmlns:a16="http://schemas.microsoft.com/office/drawing/2014/main" id="{FCF21DDC-E002-550B-490C-51DC3BB9C8FC}"/>
              </a:ext>
            </a:extLst>
          </p:cNvPr>
          <p:cNvSpPr txBox="1"/>
          <p:nvPr/>
        </p:nvSpPr>
        <p:spPr>
          <a:xfrm>
            <a:off x="3735119" y="3114579"/>
            <a:ext cx="5128630" cy="646331"/>
          </a:xfrm>
          <a:prstGeom prst="rect">
            <a:avLst/>
          </a:prstGeom>
          <a:noFill/>
        </p:spPr>
        <p:txBody>
          <a:bodyPr wrap="square" rtlCol="0">
            <a:spAutoFit/>
          </a:bodyPr>
          <a:lstStyle/>
          <a:p>
            <a:pPr algn="ctr"/>
            <a:r>
              <a:rPr lang="nl-NL" sz="3600" dirty="0">
                <a:solidFill>
                  <a:srgbClr val="F05C4F"/>
                </a:solidFill>
              </a:rPr>
              <a:t>Feitelijke</a:t>
            </a:r>
            <a:r>
              <a:rPr lang="nl-NL" sz="3600" dirty="0">
                <a:solidFill>
                  <a:srgbClr val="C00000"/>
                </a:solidFill>
              </a:rPr>
              <a:t> </a:t>
            </a:r>
            <a:r>
              <a:rPr lang="nl-NL" sz="3600" dirty="0">
                <a:solidFill>
                  <a:srgbClr val="F05C4F"/>
                </a:solidFill>
              </a:rPr>
              <a:t>context</a:t>
            </a:r>
          </a:p>
        </p:txBody>
      </p:sp>
      <p:pic>
        <p:nvPicPr>
          <p:cNvPr id="29" name="Graphic 28" descr="Badge met effen opvulling">
            <a:extLst>
              <a:ext uri="{FF2B5EF4-FFF2-40B4-BE49-F238E27FC236}">
                <a16:creationId xmlns:a16="http://schemas.microsoft.com/office/drawing/2014/main" id="{7821BD0C-C896-9F3E-5E7F-B453EC6E75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22421" y="4361702"/>
            <a:ext cx="914400" cy="914400"/>
          </a:xfrm>
          <a:prstGeom prst="rect">
            <a:avLst/>
          </a:prstGeom>
        </p:spPr>
      </p:pic>
      <p:pic>
        <p:nvPicPr>
          <p:cNvPr id="31" name="Graphic 30" descr="Badge: 1 met effen opvulling">
            <a:extLst>
              <a:ext uri="{FF2B5EF4-FFF2-40B4-BE49-F238E27FC236}">
                <a16:creationId xmlns:a16="http://schemas.microsoft.com/office/drawing/2014/main" id="{69EF5EEA-B55E-8674-9C51-FA547600E6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8655" y="2984685"/>
            <a:ext cx="914400" cy="914400"/>
          </a:xfrm>
          <a:prstGeom prst="rect">
            <a:avLst/>
          </a:prstGeom>
        </p:spPr>
      </p:pic>
      <p:sp>
        <p:nvSpPr>
          <p:cNvPr id="7" name="Titel 1">
            <a:extLst>
              <a:ext uri="{FF2B5EF4-FFF2-40B4-BE49-F238E27FC236}">
                <a16:creationId xmlns:a16="http://schemas.microsoft.com/office/drawing/2014/main" id="{0B2DDE0C-B740-F20B-0533-5F01F2E11A86}"/>
              </a:ext>
            </a:extLst>
          </p:cNvPr>
          <p:cNvSpPr txBox="1">
            <a:spLocks/>
          </p:cNvSpPr>
          <p:nvPr/>
        </p:nvSpPr>
        <p:spPr>
          <a:xfrm>
            <a:off x="787058" y="748042"/>
            <a:ext cx="7283516"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dirty="0">
                <a:solidFill>
                  <a:schemeClr val="tx1"/>
                </a:solidFill>
              </a:rPr>
              <a:t>Uitdaging: Deels-Verhullende rechtstaal</a:t>
            </a:r>
          </a:p>
        </p:txBody>
      </p:sp>
    </p:spTree>
    <p:extLst>
      <p:ext uri="{BB962C8B-B14F-4D97-AF65-F5344CB8AC3E}">
        <p14:creationId xmlns:p14="http://schemas.microsoft.com/office/powerpoint/2010/main" val="62175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rtlCol="0"/>
          <a:lstStyle>
            <a:defPPr>
              <a:defRPr lang="nl-NL"/>
            </a:defPPr>
          </a:lstStyle>
          <a:p>
            <a:pPr rtl="0"/>
            <a:fld id="{A49DFD55-3C28-40EF-9E31-A92D2E4017FF}" type="slidenum">
              <a:rPr lang="nl-NL" smtClean="0">
                <a:solidFill>
                  <a:schemeClr val="tx1"/>
                </a:solidFill>
              </a:rPr>
              <a:pPr rtl="0"/>
              <a:t>8</a:t>
            </a:fld>
            <a:endParaRPr lang="nl-NL" dirty="0">
              <a:solidFill>
                <a:schemeClr val="tx1"/>
              </a:solidFill>
            </a:endParaRPr>
          </a:p>
        </p:txBody>
      </p:sp>
      <p:cxnSp>
        <p:nvCxnSpPr>
          <p:cNvPr id="64" name="Rechte verbindingslijn 63">
            <a:extLst>
              <a:ext uri="{FF2B5EF4-FFF2-40B4-BE49-F238E27FC236}">
                <a16:creationId xmlns:a16="http://schemas.microsoft.com/office/drawing/2014/main" id="{386A13C6-6E1B-B738-DF69-037099300A0B}"/>
              </a:ext>
            </a:extLst>
          </p:cNvPr>
          <p:cNvCxnSpPr>
            <a:cxnSpLocks/>
          </p:cNvCxnSpPr>
          <p:nvPr/>
        </p:nvCxnSpPr>
        <p:spPr>
          <a:xfrm>
            <a:off x="7202466" y="-12526"/>
            <a:ext cx="5035463" cy="788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31518A86-1B6C-575F-4788-5A289B82B22E}"/>
              </a:ext>
            </a:extLst>
          </p:cNvPr>
          <p:cNvCxnSpPr/>
          <p:nvPr/>
        </p:nvCxnSpPr>
        <p:spPr>
          <a:xfrm>
            <a:off x="11486367" y="-12526"/>
            <a:ext cx="864296" cy="209184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C51B7860-53A3-EF1C-CAC7-F8B9604A4AEF}"/>
              </a:ext>
            </a:extLst>
          </p:cNvPr>
          <p:cNvSpPr txBox="1"/>
          <p:nvPr/>
        </p:nvSpPr>
        <p:spPr>
          <a:xfrm>
            <a:off x="696374" y="1048339"/>
            <a:ext cx="11096194" cy="5632311"/>
          </a:xfrm>
          <a:prstGeom prst="rect">
            <a:avLst/>
          </a:prstGeom>
          <a:noFill/>
        </p:spPr>
        <p:txBody>
          <a:bodyPr wrap="square" rtlCol="0">
            <a:spAutoFit/>
          </a:bodyPr>
          <a:lstStyle/>
          <a:p>
            <a:r>
              <a:rPr lang="nl-NL" sz="2000" b="1" dirty="0">
                <a:solidFill>
                  <a:schemeClr val="bg1"/>
                </a:solidFill>
              </a:rPr>
              <a:t>Art. 318 BW:</a:t>
            </a:r>
          </a:p>
          <a:p>
            <a:endParaRPr lang="nl-NL" sz="2000" dirty="0">
              <a:solidFill>
                <a:schemeClr val="bg1"/>
              </a:solidFill>
            </a:endParaRPr>
          </a:p>
          <a:p>
            <a:pPr algn="just"/>
            <a:r>
              <a:rPr lang="nl-NL" sz="2000" dirty="0">
                <a:solidFill>
                  <a:schemeClr val="bg1"/>
                </a:solidFill>
              </a:rPr>
              <a:t>§ 1. Tenzij het kind </a:t>
            </a:r>
            <a:r>
              <a:rPr lang="nl-NL" sz="2000" b="1" dirty="0">
                <a:solidFill>
                  <a:srgbClr val="F05C4F"/>
                </a:solidFill>
              </a:rPr>
              <a:t>bezit van staat </a:t>
            </a:r>
            <a:r>
              <a:rPr lang="nl-NL" sz="2000" dirty="0">
                <a:solidFill>
                  <a:schemeClr val="bg1"/>
                </a:solidFill>
              </a:rPr>
              <a:t>heeft ten aanzien van de echtgenoot, kan het vermoeden van vaderschap worden betwist voor de familierechtbank door de moeder, het kind, de man ten aanzien van wie de afstamming vaststaat de man die het vaderschap van het kind opeist en de vrouw die het </a:t>
            </a:r>
            <a:r>
              <a:rPr lang="nl-NL" sz="2000" err="1">
                <a:solidFill>
                  <a:schemeClr val="bg1"/>
                </a:solidFill>
              </a:rPr>
              <a:t>meemoederschap</a:t>
            </a:r>
            <a:r>
              <a:rPr lang="nl-NL" sz="2000" dirty="0">
                <a:solidFill>
                  <a:schemeClr val="bg1"/>
                </a:solidFill>
              </a:rPr>
              <a:t> van het kind opeist.</a:t>
            </a:r>
          </a:p>
          <a:p>
            <a:endParaRPr lang="nl-NL" sz="2000" dirty="0">
              <a:solidFill>
                <a:schemeClr val="bg1"/>
              </a:solidFill>
            </a:endParaRPr>
          </a:p>
          <a:p>
            <a:pPr algn="just"/>
            <a:r>
              <a:rPr lang="nl-NL" sz="2000" dirty="0">
                <a:solidFill>
                  <a:schemeClr val="bg1"/>
                </a:solidFill>
              </a:rPr>
              <a:t>§ 2. </a:t>
            </a:r>
            <a:r>
              <a:rPr lang="nl-NL" sz="2000" b="1" dirty="0">
                <a:solidFill>
                  <a:srgbClr val="F05C4F"/>
                </a:solidFill>
              </a:rPr>
              <a:t>De vordering </a:t>
            </a:r>
            <a:r>
              <a:rPr lang="nl-NL" sz="2000" dirty="0">
                <a:solidFill>
                  <a:schemeClr val="bg1"/>
                </a:solidFill>
              </a:rPr>
              <a:t>van de moeder </a:t>
            </a:r>
            <a:r>
              <a:rPr lang="nl-NL" sz="2000" b="1" dirty="0">
                <a:solidFill>
                  <a:schemeClr val="bg1"/>
                </a:solidFill>
              </a:rPr>
              <a:t>moet worden </a:t>
            </a:r>
            <a:r>
              <a:rPr lang="nl-NL" sz="2000" b="1" dirty="0">
                <a:solidFill>
                  <a:srgbClr val="F05C4F"/>
                </a:solidFill>
              </a:rPr>
              <a:t>ingesteld binnen </a:t>
            </a:r>
            <a:r>
              <a:rPr lang="nl-NL" sz="2000" dirty="0">
                <a:solidFill>
                  <a:schemeClr val="bg1"/>
                </a:solidFill>
              </a:rPr>
              <a:t>een jaar na de geboorte. De vordering van de echtgenoot moet worden ingesteld binnen een jaar na de ontdekking van het feit dat hij niet de vader van het kind is, die van de man die het vaderschap van het kind opeist moet worden ingesteld binnen het jaar na de ontdekking van het feit dat hij de vader van het kind is en die van het kind moet worden ingesteld op zijn vroegst op de dag waarop het de leeftijd van twaalf jaar heeft bereikt en uiterlijk op de dag waarop het de leeftijd van tweeëntwintig jaar heeft bereikt of binnen een jaar na de ontdekking van het feit dat de echtgenoot zijn vader niet is. De vordering van de vrouw die het </a:t>
            </a:r>
            <a:r>
              <a:rPr lang="nl-NL" sz="2000" err="1">
                <a:solidFill>
                  <a:schemeClr val="bg1"/>
                </a:solidFill>
              </a:rPr>
              <a:t>meemoederschap</a:t>
            </a:r>
            <a:r>
              <a:rPr lang="nl-NL" sz="2000" dirty="0">
                <a:solidFill>
                  <a:schemeClr val="bg1"/>
                </a:solidFill>
              </a:rPr>
              <a:t> van het kind opeist, moet worden ingesteld binnen een jaar na de ontdekking van het feit dat zij overeenkomstig artikel 7 van de wet van 6 juli 2007 betreffende de medisch begeleide voortplanting en de bestemming van de overtallige embryo's en de gameten heeft toegestemd in de verwekking en de verwekking hiervan het gevolg kan zijn.</a:t>
            </a:r>
          </a:p>
        </p:txBody>
      </p:sp>
      <p:sp>
        <p:nvSpPr>
          <p:cNvPr id="3" name="Titel 1">
            <a:extLst>
              <a:ext uri="{FF2B5EF4-FFF2-40B4-BE49-F238E27FC236}">
                <a16:creationId xmlns:a16="http://schemas.microsoft.com/office/drawing/2014/main" id="{1A0C230B-E1A5-80E8-9397-13B71C95C8B1}"/>
              </a:ext>
            </a:extLst>
          </p:cNvPr>
          <p:cNvSpPr txBox="1">
            <a:spLocks/>
          </p:cNvSpPr>
          <p:nvPr/>
        </p:nvSpPr>
        <p:spPr>
          <a:xfrm>
            <a:off x="717854" y="345026"/>
            <a:ext cx="7283516"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dirty="0"/>
              <a:t>Illustratie</a:t>
            </a:r>
          </a:p>
        </p:txBody>
      </p:sp>
    </p:spTree>
    <p:extLst>
      <p:ext uri="{BB962C8B-B14F-4D97-AF65-F5344CB8AC3E}">
        <p14:creationId xmlns:p14="http://schemas.microsoft.com/office/powerpoint/2010/main" val="198731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C991F00-87A7-45A6-8029-B097FA72498D}"/>
              </a:ext>
            </a:extLst>
          </p:cNvPr>
          <p:cNvSpPr>
            <a:spLocks noGrp="1"/>
          </p:cNvSpPr>
          <p:nvPr>
            <p:ph type="sldNum" sz="quarter" idx="12"/>
          </p:nvPr>
        </p:nvSpPr>
        <p:spPr>
          <a:xfrm>
            <a:off x="9448800" y="6492875"/>
            <a:ext cx="2743200" cy="365125"/>
          </a:xfrm>
        </p:spPr>
        <p:txBody>
          <a:bodyPr rtlCol="0"/>
          <a:lstStyle>
            <a:defPPr>
              <a:defRPr lang="nl-NL"/>
            </a:defPPr>
          </a:lstStyle>
          <a:p>
            <a:pPr rtl="0"/>
            <a:fld id="{A49DFD55-3C28-40EF-9E31-A92D2E4017FF}" type="slidenum">
              <a:rPr lang="nl-NL" smtClean="0">
                <a:solidFill>
                  <a:schemeClr val="tx1"/>
                </a:solidFill>
              </a:rPr>
              <a:pPr rtl="0"/>
              <a:t>9</a:t>
            </a:fld>
            <a:endParaRPr lang="nl-NL">
              <a:solidFill>
                <a:schemeClr val="tx1"/>
              </a:solidFill>
            </a:endParaRPr>
          </a:p>
        </p:txBody>
      </p:sp>
      <p:sp>
        <p:nvSpPr>
          <p:cNvPr id="4" name="Titel 1">
            <a:extLst>
              <a:ext uri="{FF2B5EF4-FFF2-40B4-BE49-F238E27FC236}">
                <a16:creationId xmlns:a16="http://schemas.microsoft.com/office/drawing/2014/main" id="{B8581211-942D-0EBE-00BF-CB9BA9440C60}"/>
              </a:ext>
            </a:extLst>
          </p:cNvPr>
          <p:cNvSpPr txBox="1">
            <a:spLocks/>
          </p:cNvSpPr>
          <p:nvPr/>
        </p:nvSpPr>
        <p:spPr>
          <a:xfrm>
            <a:off x="1668179" y="365633"/>
            <a:ext cx="7283516" cy="523220"/>
          </a:xfrm>
          <a:prstGeom prst="rect">
            <a:avLst/>
          </a:prstGeom>
        </p:spPr>
        <p:txBody>
          <a:bodyPr vert="horz" lIns="91440" tIns="45720" rIns="91440" bIns="45720" rtlCol="0" anchor="b">
            <a:noAutofit/>
          </a:bodyPr>
          <a:lstStyle>
            <a:defPPr>
              <a:defRPr lang="nl-NL"/>
            </a:defPPr>
            <a:lvl1pPr algn="l" defTabSz="914400" rtl="0" eaLnBrk="1" latinLnBrk="0" hangingPunct="1">
              <a:lnSpc>
                <a:spcPct val="90000"/>
              </a:lnSpc>
              <a:spcBef>
                <a:spcPct val="0"/>
              </a:spcBef>
              <a:buNone/>
              <a:defRPr lang="nl-NL" sz="2800" kern="1200" cap="all" spc="150" baseline="0">
                <a:solidFill>
                  <a:schemeClr val="bg1"/>
                </a:solidFill>
                <a:latin typeface="+mj-lt"/>
                <a:ea typeface="+mj-ea"/>
                <a:cs typeface="+mj-cs"/>
              </a:defRPr>
            </a:lvl1pPr>
          </a:lstStyle>
          <a:p>
            <a:r>
              <a:rPr lang="nl-NL"/>
              <a:t>Niet-exclusief </a:t>
            </a:r>
          </a:p>
        </p:txBody>
      </p:sp>
      <p:cxnSp>
        <p:nvCxnSpPr>
          <p:cNvPr id="64" name="Rechte verbindingslijn 63">
            <a:extLst>
              <a:ext uri="{FF2B5EF4-FFF2-40B4-BE49-F238E27FC236}">
                <a16:creationId xmlns:a16="http://schemas.microsoft.com/office/drawing/2014/main" id="{386A13C6-6E1B-B738-DF69-037099300A0B}"/>
              </a:ext>
            </a:extLst>
          </p:cNvPr>
          <p:cNvCxnSpPr>
            <a:cxnSpLocks/>
          </p:cNvCxnSpPr>
          <p:nvPr/>
        </p:nvCxnSpPr>
        <p:spPr>
          <a:xfrm>
            <a:off x="7202466" y="-12526"/>
            <a:ext cx="5035463" cy="788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31518A86-1B6C-575F-4788-5A289B82B22E}"/>
              </a:ext>
            </a:extLst>
          </p:cNvPr>
          <p:cNvCxnSpPr/>
          <p:nvPr/>
        </p:nvCxnSpPr>
        <p:spPr>
          <a:xfrm>
            <a:off x="11486367" y="-12526"/>
            <a:ext cx="864296" cy="209184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 name="Graphic 4" descr="Badge: 1 met effen opvulling">
            <a:extLst>
              <a:ext uri="{FF2B5EF4-FFF2-40B4-BE49-F238E27FC236}">
                <a16:creationId xmlns:a16="http://schemas.microsoft.com/office/drawing/2014/main" id="{0AA71B94-3E70-1657-B3FD-6C6E865B63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366" y="170043"/>
            <a:ext cx="914400" cy="914400"/>
          </a:xfrm>
          <a:prstGeom prst="rect">
            <a:avLst/>
          </a:prstGeom>
        </p:spPr>
      </p:pic>
      <p:grpSp>
        <p:nvGrpSpPr>
          <p:cNvPr id="20" name="Groep 19">
            <a:extLst>
              <a:ext uri="{FF2B5EF4-FFF2-40B4-BE49-F238E27FC236}">
                <a16:creationId xmlns:a16="http://schemas.microsoft.com/office/drawing/2014/main" id="{B1543DEF-660D-1AFD-42D8-D23975472EC5}"/>
              </a:ext>
            </a:extLst>
          </p:cNvPr>
          <p:cNvGrpSpPr/>
          <p:nvPr/>
        </p:nvGrpSpPr>
        <p:grpSpPr>
          <a:xfrm>
            <a:off x="1219199" y="2217025"/>
            <a:ext cx="9564872" cy="3856382"/>
            <a:chOff x="1219204" y="2243529"/>
            <a:chExt cx="9564872" cy="3856382"/>
          </a:xfrm>
        </p:grpSpPr>
        <p:cxnSp>
          <p:nvCxnSpPr>
            <p:cNvPr id="11" name="Rechte verbindingslijn 10">
              <a:extLst>
                <a:ext uri="{FF2B5EF4-FFF2-40B4-BE49-F238E27FC236}">
                  <a16:creationId xmlns:a16="http://schemas.microsoft.com/office/drawing/2014/main" id="{D8E3CBAB-364F-B648-819B-1CAEE9CB40F3}"/>
                </a:ext>
              </a:extLst>
            </p:cNvPr>
            <p:cNvCxnSpPr/>
            <p:nvPr/>
          </p:nvCxnSpPr>
          <p:spPr>
            <a:xfrm>
              <a:off x="5658679" y="2243529"/>
              <a:ext cx="0" cy="385638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 name="Graphic 12" descr="Man met effen opvulling">
              <a:extLst>
                <a:ext uri="{FF2B5EF4-FFF2-40B4-BE49-F238E27FC236}">
                  <a16:creationId xmlns:a16="http://schemas.microsoft.com/office/drawing/2014/main" id="{66D85685-CEC6-7F12-17B0-E100681BE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80028" y="3204663"/>
              <a:ext cx="1934114" cy="1934114"/>
            </a:xfrm>
            <a:prstGeom prst="rect">
              <a:avLst/>
            </a:prstGeom>
          </p:spPr>
        </p:pic>
        <p:pic>
          <p:nvPicPr>
            <p:cNvPr id="15" name="Graphic 14" descr="Gezin met zoon met effen opvulling">
              <a:extLst>
                <a:ext uri="{FF2B5EF4-FFF2-40B4-BE49-F238E27FC236}">
                  <a16:creationId xmlns:a16="http://schemas.microsoft.com/office/drawing/2014/main" id="{CCE82CC3-C3C8-8245-5BE3-FA86CBD9B4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96000" y="3069847"/>
              <a:ext cx="2250799" cy="2250799"/>
            </a:xfrm>
            <a:prstGeom prst="rect">
              <a:avLst/>
            </a:prstGeom>
          </p:spPr>
        </p:pic>
        <p:pic>
          <p:nvPicPr>
            <p:cNvPr id="17" name="Graphic 16" descr="Vrouw met kind met effen opvulling">
              <a:extLst>
                <a:ext uri="{FF2B5EF4-FFF2-40B4-BE49-F238E27FC236}">
                  <a16:creationId xmlns:a16="http://schemas.microsoft.com/office/drawing/2014/main" id="{CBE7E7EA-B4E7-C982-7821-D6026FC21E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9204" y="3118199"/>
              <a:ext cx="2154096" cy="2154096"/>
            </a:xfrm>
            <a:prstGeom prst="rect">
              <a:avLst/>
            </a:prstGeom>
          </p:spPr>
        </p:pic>
        <p:pic>
          <p:nvPicPr>
            <p:cNvPr id="19" name="Graphic 18" descr="Man met effen opvulling">
              <a:extLst>
                <a:ext uri="{FF2B5EF4-FFF2-40B4-BE49-F238E27FC236}">
                  <a16:creationId xmlns:a16="http://schemas.microsoft.com/office/drawing/2014/main" id="{EF4B4CB0-B9AE-9FE7-993A-ADA9A4D576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49962" y="3228189"/>
              <a:ext cx="1934114" cy="1934114"/>
            </a:xfrm>
            <a:prstGeom prst="rect">
              <a:avLst/>
            </a:prstGeom>
          </p:spPr>
        </p:pic>
      </p:grpSp>
      <p:sp>
        <p:nvSpPr>
          <p:cNvPr id="7" name="Tekstvak 8">
            <a:extLst>
              <a:ext uri="{FF2B5EF4-FFF2-40B4-BE49-F238E27FC236}">
                <a16:creationId xmlns:a16="http://schemas.microsoft.com/office/drawing/2014/main" id="{565F44AD-7815-2D18-2C3F-13FBA36A87B2}"/>
              </a:ext>
            </a:extLst>
          </p:cNvPr>
          <p:cNvSpPr txBox="1"/>
          <p:nvPr/>
        </p:nvSpPr>
        <p:spPr>
          <a:xfrm rot="5400000">
            <a:off x="3268737" y="3923277"/>
            <a:ext cx="4596116" cy="908205"/>
          </a:xfrm>
          <a:prstGeom prst="rect">
            <a:avLst/>
          </a:prstGeom>
          <a:solidFill>
            <a:schemeClr val="accent5"/>
          </a:solidFill>
          <a:ln>
            <a:noFill/>
          </a:ln>
        </p:spPr>
        <p:txBody>
          <a:bodyPr wrap="square" rtlCol="0">
            <a:spAutoFit/>
          </a:bodyPr>
          <a:lstStyle/>
          <a:p>
            <a:endParaRPr lang="nl-NL"/>
          </a:p>
        </p:txBody>
      </p:sp>
      <p:grpSp>
        <p:nvGrpSpPr>
          <p:cNvPr id="8" name="Groep 7">
            <a:extLst>
              <a:ext uri="{FF2B5EF4-FFF2-40B4-BE49-F238E27FC236}">
                <a16:creationId xmlns:a16="http://schemas.microsoft.com/office/drawing/2014/main" id="{51E0F8D2-63EA-D4D5-0454-4B349C012C12}"/>
              </a:ext>
            </a:extLst>
          </p:cNvPr>
          <p:cNvGrpSpPr/>
          <p:nvPr/>
        </p:nvGrpSpPr>
        <p:grpSpPr>
          <a:xfrm>
            <a:off x="2208170" y="981000"/>
            <a:ext cx="6748970" cy="5316450"/>
            <a:chOff x="2230133" y="804660"/>
            <a:chExt cx="6748970" cy="5316450"/>
          </a:xfrm>
        </p:grpSpPr>
        <p:pic>
          <p:nvPicPr>
            <p:cNvPr id="2" name="Graphic 1" descr="Streetlight outline">
              <a:extLst>
                <a:ext uri="{FF2B5EF4-FFF2-40B4-BE49-F238E27FC236}">
                  <a16:creationId xmlns:a16="http://schemas.microsoft.com/office/drawing/2014/main" id="{185A5261-7BC8-9EF3-4FBE-8EDBC3BEA8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2230133" y="818851"/>
              <a:ext cx="4562298" cy="5302259"/>
            </a:xfrm>
            <a:prstGeom prst="rect">
              <a:avLst/>
            </a:prstGeom>
          </p:spPr>
        </p:pic>
        <p:pic>
          <p:nvPicPr>
            <p:cNvPr id="3" name="Graphic 2" descr="Streetlight outline">
              <a:extLst>
                <a:ext uri="{FF2B5EF4-FFF2-40B4-BE49-F238E27FC236}">
                  <a16:creationId xmlns:a16="http://schemas.microsoft.com/office/drawing/2014/main" id="{D6BF0D1F-374C-E62F-2612-AE4EA53217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16805" y="804660"/>
              <a:ext cx="4562298" cy="5302258"/>
            </a:xfrm>
            <a:prstGeom prst="rect">
              <a:avLst/>
            </a:prstGeom>
          </p:spPr>
        </p:pic>
      </p:grpSp>
      <p:sp>
        <p:nvSpPr>
          <p:cNvPr id="9" name="Tekstvak 8">
            <a:extLst>
              <a:ext uri="{FF2B5EF4-FFF2-40B4-BE49-F238E27FC236}">
                <a16:creationId xmlns:a16="http://schemas.microsoft.com/office/drawing/2014/main" id="{B88F6238-833A-2C28-20A0-BADDEDFD4A76}"/>
              </a:ext>
            </a:extLst>
          </p:cNvPr>
          <p:cNvSpPr txBox="1"/>
          <p:nvPr/>
        </p:nvSpPr>
        <p:spPr>
          <a:xfrm>
            <a:off x="2035812" y="1805502"/>
            <a:ext cx="2668472" cy="908205"/>
          </a:xfrm>
          <a:prstGeom prst="rect">
            <a:avLst/>
          </a:prstGeom>
          <a:solidFill>
            <a:schemeClr val="accent5"/>
          </a:solidFill>
          <a:ln>
            <a:noFill/>
          </a:ln>
        </p:spPr>
        <p:txBody>
          <a:bodyPr wrap="square" rtlCol="0">
            <a:spAutoFit/>
          </a:bodyPr>
          <a:lstStyle/>
          <a:p>
            <a:endParaRPr lang="nl-NL"/>
          </a:p>
        </p:txBody>
      </p:sp>
      <p:sp>
        <p:nvSpPr>
          <p:cNvPr id="14" name="Tekstvak 8">
            <a:extLst>
              <a:ext uri="{FF2B5EF4-FFF2-40B4-BE49-F238E27FC236}">
                <a16:creationId xmlns:a16="http://schemas.microsoft.com/office/drawing/2014/main" id="{9F590CFA-36DC-0BF0-8AAE-0A89B6D69E83}"/>
              </a:ext>
            </a:extLst>
          </p:cNvPr>
          <p:cNvSpPr txBox="1"/>
          <p:nvPr/>
        </p:nvSpPr>
        <p:spPr>
          <a:xfrm>
            <a:off x="6457779" y="1732054"/>
            <a:ext cx="2668472" cy="908205"/>
          </a:xfrm>
          <a:prstGeom prst="rect">
            <a:avLst/>
          </a:prstGeom>
          <a:solidFill>
            <a:schemeClr val="accent5"/>
          </a:solidFill>
          <a:ln>
            <a:noFill/>
          </a:ln>
        </p:spPr>
        <p:txBody>
          <a:bodyPr wrap="square" rtlCol="0">
            <a:spAutoFit/>
          </a:bodyPr>
          <a:lstStyle/>
          <a:p>
            <a:endParaRPr lang="nl-NL"/>
          </a:p>
        </p:txBody>
      </p:sp>
    </p:spTree>
    <p:extLst>
      <p:ext uri="{BB962C8B-B14F-4D97-AF65-F5344CB8AC3E}">
        <p14:creationId xmlns:p14="http://schemas.microsoft.com/office/powerpoint/2010/main" val="305339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theme/theme1.xml><?xml version="1.0" encoding="utf-8"?>
<a:theme xmlns:a="http://schemas.openxmlformats.org/drawingml/2006/main" name="Office-thema">
  <a:themeElements>
    <a:clrScheme name="Custom 13">
      <a:dk1>
        <a:sysClr val="windowText" lastClr="000000"/>
      </a:dk1>
      <a:lt1>
        <a:srgbClr val="D4E3DC"/>
      </a:lt1>
      <a:dk2>
        <a:srgbClr val="44546A"/>
      </a:dk2>
      <a:lt2>
        <a:srgbClr val="E7E6E6"/>
      </a:lt2>
      <a:accent1>
        <a:srgbClr val="BBD3C8"/>
      </a:accent1>
      <a:accent2>
        <a:srgbClr val="ED7D31"/>
      </a:accent2>
      <a:accent3>
        <a:srgbClr val="A5A5A5"/>
      </a:accent3>
      <a:accent4>
        <a:srgbClr val="FFC000"/>
      </a:accent4>
      <a:accent5>
        <a:srgbClr val="406352"/>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99602_TF67328976_Win32" id="{8E14AC2B-B2F2-4723-A976-9C9D9033EA14}" vid="{BE82D758-C254-4C7A-9A28-D116F51218F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CC96B61E-1B64-430F-934F-7D1B90028029}">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3.xml><?xml version="1.0" encoding="utf-8"?>
<ds:datastoreItem xmlns:ds="http://schemas.openxmlformats.org/officeDocument/2006/customXml" ds:itemID="{29C43685-694E-4579-B109-3C418D49DA65}">
  <ds:schemaRefs>
    <ds:schemaRef ds:uri="http://purl.org/dc/dcmitype/"/>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230e9df3-be65-4c73-a93b-d1236ebd677e"/>
    <ds:schemaRef ds:uri="http://schemas.microsoft.com/office/2006/documentManagement/types"/>
    <ds:schemaRef ds:uri="71af3243-3dd4-4a8d-8c0d-dd76da1f02a5"/>
    <ds:schemaRef ds:uri="16c05727-aa75-4e4a-9b5f-8a80a1165891"/>
    <ds:schemaRef ds:uri="http://schemas.microsoft.com/sharepoint/v3"/>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Minimalistische presentatie</Template>
  <TotalTime>5075</TotalTime>
  <Words>1615</Words>
  <Application>Microsoft Office PowerPoint</Application>
  <PresentationFormat>Widescreen</PresentationFormat>
  <Paragraphs>145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Tenorite</vt:lpstr>
      <vt:lpstr>Wingdings</vt:lpstr>
      <vt:lpstr>Office-thema</vt:lpstr>
      <vt:lpstr>De meerwaarde van waarden LA valeur des valeurs bij een hervorming van het oorspronkelijke afstammingsrecht</vt:lpstr>
      <vt:lpstr>Beleidsvoorbereidend onderzoek</vt:lpstr>
      <vt:lpstr>Beleidsvoorbereidend onderzoek</vt:lpstr>
      <vt:lpstr>Beleidsvoorbereidend onderzoek</vt:lpstr>
      <vt:lpstr>Beleidsvoorbereidend onderzoek</vt:lpstr>
      <vt:lpstr>Beleidsvoorbereidend onderzoek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meerwaarde van waarden bij een hervorming van het oorspronkelijke afstammingsrecht</dc:title>
  <dc:creator>Leander Van Driessche</dc:creator>
  <cp:lastModifiedBy>DECLERCK Charlotte</cp:lastModifiedBy>
  <cp:revision>5</cp:revision>
  <dcterms:created xsi:type="dcterms:W3CDTF">2024-01-16T16:10:15Z</dcterms:created>
  <dcterms:modified xsi:type="dcterms:W3CDTF">2024-01-26T16:08:02Z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