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4"/>
  </p:notesMasterIdLst>
  <p:sldIdLst>
    <p:sldId id="256" r:id="rId2"/>
    <p:sldId id="282" r:id="rId3"/>
    <p:sldId id="299" r:id="rId4"/>
    <p:sldId id="257" r:id="rId5"/>
    <p:sldId id="313" r:id="rId6"/>
    <p:sldId id="264" r:id="rId7"/>
    <p:sldId id="298" r:id="rId8"/>
    <p:sldId id="258" r:id="rId9"/>
    <p:sldId id="283" r:id="rId10"/>
    <p:sldId id="260" r:id="rId11"/>
    <p:sldId id="284" r:id="rId12"/>
    <p:sldId id="294" r:id="rId13"/>
    <p:sldId id="295" r:id="rId14"/>
    <p:sldId id="297" r:id="rId15"/>
    <p:sldId id="287" r:id="rId16"/>
    <p:sldId id="288" r:id="rId17"/>
    <p:sldId id="289" r:id="rId18"/>
    <p:sldId id="290" r:id="rId19"/>
    <p:sldId id="291" r:id="rId20"/>
    <p:sldId id="292" r:id="rId21"/>
    <p:sldId id="293" r:id="rId22"/>
    <p:sldId id="303" r:id="rId23"/>
  </p:sldIdLst>
  <p:sldSz cx="12192000" cy="6858000"/>
  <p:notesSz cx="6858000" cy="9144000"/>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2" autoAdjust="0"/>
    <p:restoredTop sz="68155" autoAdjust="0"/>
  </p:normalViewPr>
  <p:slideViewPr>
    <p:cSldViewPr snapToGrid="0">
      <p:cViewPr varScale="1">
        <p:scale>
          <a:sx n="58" d="100"/>
          <a:sy n="58" d="100"/>
        </p:scale>
        <p:origin x="1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BE8DF-0327-4C71-8634-2C0F8A237A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BE"/>
        </a:p>
      </dgm:t>
    </dgm:pt>
    <dgm:pt modelId="{818E159F-0CA3-43B8-85A7-CC6691BCBE04}">
      <dgm:prSet phldrT="[Tekst]" custT="1">
        <dgm:style>
          <a:lnRef idx="1">
            <a:schemeClr val="accent1"/>
          </a:lnRef>
          <a:fillRef idx="2">
            <a:schemeClr val="accent1"/>
          </a:fillRef>
          <a:effectRef idx="1">
            <a:schemeClr val="accent1"/>
          </a:effectRef>
          <a:fontRef idx="minor">
            <a:schemeClr val="dk1"/>
          </a:fontRef>
        </dgm:style>
      </dgm:prSet>
      <dgm:spPr/>
      <dgm:t>
        <a:bodyPr/>
        <a:lstStyle/>
        <a:p>
          <a:pPr algn="ctr"/>
          <a:endParaRPr lang="nl-BE" sz="1200" dirty="0">
            <a:latin typeface="Garamond" panose="02020404030301010803" pitchFamily="18" charset="0"/>
          </a:endParaRPr>
        </a:p>
        <a:p>
          <a:pPr algn="ctr"/>
          <a:endParaRPr lang="nl-BE" sz="1200" dirty="0">
            <a:latin typeface="Garamond" panose="02020404030301010803" pitchFamily="18" charset="0"/>
          </a:endParaRPr>
        </a:p>
        <a:p>
          <a:pPr algn="l"/>
          <a:r>
            <a:rPr lang="nl-BE" sz="1200" b="1" dirty="0">
              <a:latin typeface="Garamond" panose="02020404030301010803" pitchFamily="18" charset="0"/>
            </a:rPr>
            <a:t>Belang van de ouders</a:t>
          </a:r>
        </a:p>
        <a:p>
          <a:pPr algn="ctr"/>
          <a:endParaRPr lang="nl-BE" sz="1200" dirty="0">
            <a:latin typeface="Garamond" panose="02020404030301010803" pitchFamily="18" charset="0"/>
          </a:endParaRPr>
        </a:p>
        <a:p>
          <a:pPr algn="ctr"/>
          <a:endParaRPr lang="nl-BE" sz="1200" dirty="0">
            <a:latin typeface="Garamond" panose="02020404030301010803" pitchFamily="18" charset="0"/>
          </a:endParaRPr>
        </a:p>
        <a:p>
          <a:pPr algn="ctr"/>
          <a:endParaRPr lang="fr-BE" sz="1200" dirty="0">
            <a:latin typeface="Garamond" panose="02020404030301010803" pitchFamily="18" charset="0"/>
          </a:endParaRPr>
        </a:p>
      </dgm:t>
    </dgm:pt>
    <dgm:pt modelId="{88CF6D7E-0BD6-4AF5-A0D1-BA16A962E4D4}" type="parTrans" cxnId="{B7ED6082-1AEB-41E9-B328-A9201C2CEBF7}">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EF03A7E5-0027-4E77-BF09-4EAD7D099B0E}" type="sibTrans" cxnId="{B7ED6082-1AEB-41E9-B328-A9201C2CEBF7}">
      <dgm:prSet/>
      <dgm:spPr/>
      <dgm:t>
        <a:bodyPr/>
        <a:lstStyle/>
        <a:p>
          <a:endParaRPr lang="fr-BE"/>
        </a:p>
      </dgm:t>
    </dgm:pt>
    <dgm:pt modelId="{DFCB07C5-3324-4875-AC7B-47B98E44B20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(Ontoereikend) statuut voor het ongeboren kind</a:t>
          </a:r>
          <a:endParaRPr lang="fr-BE" sz="1200" dirty="0">
            <a:latin typeface="Garamond" panose="02020404030301010803" pitchFamily="18" charset="0"/>
          </a:endParaRPr>
        </a:p>
      </dgm:t>
    </dgm:pt>
    <dgm:pt modelId="{1551CCDD-D9C1-46C9-BBAD-5A4B73F10B9E}" type="parTrans" cxnId="{37A7F388-FF67-4E25-BCC3-0491FFE78902}">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92AE3243-0096-4E75-A066-B991E212C2F0}" type="sibTrans" cxnId="{37A7F388-FF67-4E25-BCC3-0491FFE78902}">
      <dgm:prSet/>
      <dgm:spPr/>
      <dgm:t>
        <a:bodyPr/>
        <a:lstStyle/>
        <a:p>
          <a:endParaRPr lang="fr-BE"/>
        </a:p>
      </dgm:t>
    </dgm:pt>
    <dgm:pt modelId="{AA4AA349-C65F-496C-96D7-07CD8272CA00}">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b="1" dirty="0">
              <a:latin typeface="Garamond" panose="02020404030301010803" pitchFamily="18" charset="0"/>
            </a:rPr>
            <a:t>Belang van de samenleving</a:t>
          </a:r>
        </a:p>
        <a:p>
          <a:endParaRPr lang="fr-BE" sz="1200" dirty="0">
            <a:latin typeface="Garamond" panose="02020404030301010803" pitchFamily="18" charset="0"/>
          </a:endParaRPr>
        </a:p>
        <a:p>
          <a:endParaRPr lang="fr-BE" sz="1200" dirty="0">
            <a:latin typeface="Garamond" panose="02020404030301010803" pitchFamily="18" charset="0"/>
          </a:endParaRPr>
        </a:p>
      </dgm:t>
    </dgm:pt>
    <dgm:pt modelId="{43EB730E-5596-46D0-A964-282E5860FE1E}" type="parTrans" cxnId="{F15242EE-BAF6-4974-A6D2-CA5DC02EFE54}">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59945D97-EC3D-4138-8185-4D3D02AD06EA}" type="sibTrans" cxnId="{F15242EE-BAF6-4974-A6D2-CA5DC02EFE54}">
      <dgm:prSet/>
      <dgm:spPr/>
      <dgm:t>
        <a:bodyPr/>
        <a:lstStyle/>
        <a:p>
          <a:endParaRPr lang="fr-BE"/>
        </a:p>
      </dgm:t>
    </dgm:pt>
    <dgm:pt modelId="{968D1DC9-C992-41D7-BD56-5CA86B8AC998}">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Voorzorgsbeginsel</a:t>
          </a:r>
          <a:endParaRPr lang="fr-BE" sz="1200" dirty="0">
            <a:latin typeface="Garamond" panose="02020404030301010803" pitchFamily="18" charset="0"/>
          </a:endParaRPr>
        </a:p>
      </dgm:t>
    </dgm:pt>
    <dgm:pt modelId="{992F7A65-0E5A-4F21-9CDC-848DCAA69915}" type="parTrans" cxnId="{DFA5294A-0632-4CE8-9FD5-6E5B837B5F84}">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D87225E8-F5AC-4666-A258-FD96AE1DCEBD}" type="sibTrans" cxnId="{DFA5294A-0632-4CE8-9FD5-6E5B837B5F84}">
      <dgm:prSet/>
      <dgm:spPr/>
      <dgm:t>
        <a:bodyPr/>
        <a:lstStyle/>
        <a:p>
          <a:endParaRPr lang="fr-BE"/>
        </a:p>
      </dgm:t>
    </dgm:pt>
    <dgm:pt modelId="{B7CD7FA8-048E-4575-B093-273B5324DA8A}">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Gelijkheids-</a:t>
          </a:r>
          <a:r>
            <a:rPr lang="nl-BE" sz="1200" baseline="0" dirty="0">
              <a:latin typeface="Garamond" panose="02020404030301010803" pitchFamily="18" charset="0"/>
            </a:rPr>
            <a:t> en non-discriminatie- beginsel</a:t>
          </a:r>
          <a:endParaRPr lang="fr-BE" sz="1200" dirty="0">
            <a:latin typeface="Garamond" panose="02020404030301010803" pitchFamily="18" charset="0"/>
          </a:endParaRPr>
        </a:p>
      </dgm:t>
    </dgm:pt>
    <dgm:pt modelId="{F5163A1C-FD36-4BCA-85D1-215EBB6CB654}" type="parTrans" cxnId="{12D52505-71A7-4B5F-A8A3-916B586640FC}">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C4909B59-39E6-49BC-A374-2AC3A757BA39}" type="sibTrans" cxnId="{12D52505-71A7-4B5F-A8A3-916B586640FC}">
      <dgm:prSet/>
      <dgm:spPr/>
      <dgm:t>
        <a:bodyPr/>
        <a:lstStyle/>
        <a:p>
          <a:endParaRPr lang="fr-BE"/>
        </a:p>
      </dgm:t>
    </dgm:pt>
    <dgm:pt modelId="{42AA115B-47C7-4982-828F-66DA2ABF1903}">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Recht om (g)een kind te krijgen</a:t>
          </a:r>
        </a:p>
      </dgm:t>
    </dgm:pt>
    <dgm:pt modelId="{D9C7CCB8-E4BB-4C43-8502-7291B8E55B5D}" type="parTrans" cxnId="{B9A60D35-4102-4BAA-9169-B1577F80901C}">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8FE4CB5D-1E21-433D-B8A9-1F0EFB8E3433}" type="sibTrans" cxnId="{B9A60D35-4102-4BAA-9169-B1577F80901C}">
      <dgm:prSet/>
      <dgm:spPr/>
      <dgm:t>
        <a:bodyPr/>
        <a:lstStyle/>
        <a:p>
          <a:endParaRPr lang="fr-BE"/>
        </a:p>
      </dgm:t>
    </dgm:pt>
    <dgm:pt modelId="{585DE6FC-D699-40CC-A1B3-86F3F26E7316}">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Mogelijkheden om de genetische eigenschappen van het kind te kiezen</a:t>
          </a:r>
          <a:endParaRPr lang="fr-BE" sz="1200" dirty="0">
            <a:latin typeface="Garamond" panose="02020404030301010803" pitchFamily="18" charset="0"/>
          </a:endParaRPr>
        </a:p>
      </dgm:t>
    </dgm:pt>
    <dgm:pt modelId="{CB90717D-1598-4C03-82D3-FEEF6FAA805F}" type="parTrans" cxnId="{F7351FF1-F40F-4366-96D2-C53677CC8865}">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EC96200C-F8ED-4910-A19D-6CF0D738DC02}" type="sibTrans" cxnId="{F7351FF1-F40F-4366-96D2-C53677CC8865}">
      <dgm:prSet/>
      <dgm:spPr/>
      <dgm:t>
        <a:bodyPr/>
        <a:lstStyle/>
        <a:p>
          <a:endParaRPr lang="fr-BE"/>
        </a:p>
      </dgm:t>
    </dgm:pt>
    <dgm:pt modelId="{41608386-8F86-4987-80AD-60B2F8DCE831}">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b="1" dirty="0">
              <a:latin typeface="Garamond" panose="02020404030301010803" pitchFamily="18" charset="0"/>
            </a:rPr>
            <a:t>Belang van het kind </a:t>
          </a:r>
        </a:p>
        <a:p>
          <a:endParaRPr lang="fr-BE" sz="1200" dirty="0">
            <a:latin typeface="Garamond" panose="02020404030301010803" pitchFamily="18" charset="0"/>
          </a:endParaRPr>
        </a:p>
      </dgm:t>
    </dgm:pt>
    <dgm:pt modelId="{F0ABAD78-FD65-46F7-8007-0A83BFDDE0E7}" type="parTrans" cxnId="{CC129495-80B0-4C39-865E-79A971B7EDF6}">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12F7F7D4-DF76-4CB6-95EB-2FD0146290B7}" type="sibTrans" cxnId="{CC129495-80B0-4C39-865E-79A971B7EDF6}">
      <dgm:prSet/>
      <dgm:spPr/>
      <dgm:t>
        <a:bodyPr/>
        <a:lstStyle/>
        <a:p>
          <a:endParaRPr lang="fr-BE"/>
        </a:p>
      </dgm:t>
    </dgm:pt>
    <dgm:pt modelId="{84346D2D-3EBE-4C4C-BF7B-50AE3DA337EC}">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Bescherming van de toekomstige generaties van kinderen</a:t>
          </a:r>
          <a:endParaRPr lang="fr-BE" sz="1200" dirty="0">
            <a:latin typeface="Garamond" panose="02020404030301010803" pitchFamily="18" charset="0"/>
          </a:endParaRPr>
        </a:p>
      </dgm:t>
    </dgm:pt>
    <dgm:pt modelId="{1E176FE5-3CB5-44E4-9BB2-6B759FFF0FA8}" type="parTrans" cxnId="{06572827-B5F4-4937-B085-5E480DBC9625}">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AD88BE1B-5EC1-49DA-B711-3750EFDD169E}" type="sibTrans" cxnId="{06572827-B5F4-4937-B085-5E480DBC9625}">
      <dgm:prSet/>
      <dgm:spPr/>
      <dgm:t>
        <a:bodyPr/>
        <a:lstStyle/>
        <a:p>
          <a:endParaRPr lang="fr-BE"/>
        </a:p>
      </dgm:t>
    </dgm:pt>
    <dgm:pt modelId="{F1099BA7-3FF5-46A1-97E4-607314CD7DEB}">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Bescherming van de toekomstige generaties? </a:t>
          </a:r>
          <a:endParaRPr lang="fr-BE" sz="1200" dirty="0">
            <a:latin typeface="Garamond" panose="02020404030301010803" pitchFamily="18" charset="0"/>
          </a:endParaRPr>
        </a:p>
      </dgm:t>
    </dgm:pt>
    <dgm:pt modelId="{922B16A3-14FC-479C-A96B-2867E911974C}" type="parTrans" cxnId="{90D7BE67-89D5-46B6-B5CA-CF8AB9ACA212}">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22AE1B71-7D74-4A85-A2BA-3683CE40A84A}" type="sibTrans" cxnId="{90D7BE67-89D5-46B6-B5CA-CF8AB9ACA212}">
      <dgm:prSet/>
      <dgm:spPr/>
      <dgm:t>
        <a:bodyPr/>
        <a:lstStyle/>
        <a:p>
          <a:endParaRPr lang="fr-BE"/>
        </a:p>
      </dgm:t>
    </dgm:pt>
    <dgm:pt modelId="{6C76DB79-1016-4007-89EA-36DE10A621BE}">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solidFill>
                <a:schemeClr val="tx1"/>
              </a:solidFill>
              <a:latin typeface="Garamond" panose="02020404030301010803" pitchFamily="18" charset="0"/>
            </a:rPr>
            <a:t>Overwegend belang van het kind</a:t>
          </a:r>
          <a:endParaRPr lang="fr-BE" sz="1200" dirty="0">
            <a:solidFill>
              <a:schemeClr val="tx1"/>
            </a:solidFill>
            <a:latin typeface="Garamond" panose="02020404030301010803" pitchFamily="18" charset="0"/>
          </a:endParaRPr>
        </a:p>
      </dgm:t>
    </dgm:pt>
    <dgm:pt modelId="{7D123234-8D80-4FB1-98FE-4C3C3C76E7B4}" type="parTrans" cxnId="{034FB7F2-1FFB-43CC-8F31-0DF62EEF156F}">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11BE7D2A-D65F-44D8-ABBC-BFD4A4E9010E}" type="sibTrans" cxnId="{034FB7F2-1FFB-43CC-8F31-0DF62EEF156F}">
      <dgm:prSet/>
      <dgm:spPr/>
      <dgm:t>
        <a:bodyPr/>
        <a:lstStyle/>
        <a:p>
          <a:endParaRPr lang="fr-BE"/>
        </a:p>
      </dgm:t>
    </dgm:pt>
    <dgm:pt modelId="{AC3965A2-E7FF-4871-9EDC-39572AE479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Menselijke waardigheid</a:t>
          </a:r>
          <a:endParaRPr lang="fr-BE" sz="1200" dirty="0">
            <a:latin typeface="Garamond" panose="02020404030301010803" pitchFamily="18" charset="0"/>
          </a:endParaRPr>
        </a:p>
      </dgm:t>
    </dgm:pt>
    <dgm:pt modelId="{4ED96E08-04D7-4D21-B2CC-03227FFC9FB9}" type="parTrans" cxnId="{4E54FDFE-6F69-48BD-83DA-2974633592C8}">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1690CCF4-DEF9-43F7-8855-914EAA94CB0A}" type="sibTrans" cxnId="{4E54FDFE-6F69-48BD-83DA-2974633592C8}">
      <dgm:prSet/>
      <dgm:spPr/>
      <dgm:t>
        <a:bodyPr/>
        <a:lstStyle/>
        <a:p>
          <a:endParaRPr lang="fr-BE"/>
        </a:p>
      </dgm:t>
    </dgm:pt>
    <dgm:pt modelId="{328236B7-B610-49FC-AEC3-B920717BD877}">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nl-BE" sz="1200" dirty="0">
              <a:latin typeface="Garamond" panose="02020404030301010803" pitchFamily="18" charset="0"/>
            </a:rPr>
            <a:t>Eugenetica</a:t>
          </a:r>
          <a:endParaRPr lang="fr-BE" sz="1200" dirty="0">
            <a:latin typeface="Garamond" panose="02020404030301010803" pitchFamily="18" charset="0"/>
          </a:endParaRPr>
        </a:p>
      </dgm:t>
    </dgm:pt>
    <dgm:pt modelId="{301D5D0D-E3DB-4A1D-A5FE-A9EEDE6DE768}" type="parTrans" cxnId="{4C419175-2000-47E9-A57D-13E35429E571}">
      <dgm:prSet custT="1">
        <dgm:style>
          <a:lnRef idx="1">
            <a:schemeClr val="accent1"/>
          </a:lnRef>
          <a:fillRef idx="2">
            <a:schemeClr val="accent1"/>
          </a:fillRef>
          <a:effectRef idx="1">
            <a:schemeClr val="accent1"/>
          </a:effectRef>
          <a:fontRef idx="minor">
            <a:schemeClr val="dk1"/>
          </a:fontRef>
        </dgm:style>
      </dgm:prSet>
      <dgm:spPr/>
      <dgm:t>
        <a:bodyPr/>
        <a:lstStyle/>
        <a:p>
          <a:endParaRPr lang="fr-BE" sz="1200">
            <a:latin typeface="Garamond" panose="02020404030301010803" pitchFamily="18" charset="0"/>
          </a:endParaRPr>
        </a:p>
      </dgm:t>
    </dgm:pt>
    <dgm:pt modelId="{CA9FDDBC-9A84-418F-9C3D-8FD7B0F77335}" type="sibTrans" cxnId="{4C419175-2000-47E9-A57D-13E35429E571}">
      <dgm:prSet/>
      <dgm:spPr/>
      <dgm:t>
        <a:bodyPr/>
        <a:lstStyle/>
        <a:p>
          <a:endParaRPr lang="fr-BE"/>
        </a:p>
      </dgm:t>
    </dgm:pt>
    <dgm:pt modelId="{1D6B83F1-7DEE-4850-B421-D257752BB34E}">
      <dgm:prSet phldrT="[Teks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BE" sz="2200" kern="1200" dirty="0">
            <a:solidFill>
              <a:schemeClr val="bg1"/>
            </a:solidFill>
            <a:latin typeface="Garamond" panose="02020404030301010803" pitchFamily="18" charset="0"/>
          </a:endParaRPr>
        </a:p>
        <a:p>
          <a:r>
            <a:rPr lang="nl-BE" sz="2200" kern="1200" dirty="0">
              <a:solidFill>
                <a:schemeClr val="bg1"/>
              </a:solidFill>
              <a:latin typeface="Garamond" panose="02020404030301010803" pitchFamily="18" charset="0"/>
              <a:ea typeface="+mn-ea"/>
              <a:cs typeface="+mn-cs"/>
            </a:rPr>
            <a:t>Juridische analyse </a:t>
          </a:r>
        </a:p>
        <a:p>
          <a:endParaRPr lang="fr-BE" sz="2200" kern="1200" dirty="0">
            <a:solidFill>
              <a:schemeClr val="bg1"/>
            </a:solidFill>
            <a:latin typeface="Garamond" panose="02020404030301010803" pitchFamily="18" charset="0"/>
            <a:ea typeface="+mn-ea"/>
            <a:cs typeface="+mn-cs"/>
          </a:endParaRPr>
        </a:p>
      </dgm:t>
    </dgm:pt>
    <dgm:pt modelId="{320D2D3D-7EFC-423C-93A5-EBD17F85F5C0}" type="sibTrans" cxnId="{B4F04B57-8E31-4275-801A-F17B183BA446}">
      <dgm:prSet/>
      <dgm:spPr/>
      <dgm:t>
        <a:bodyPr/>
        <a:lstStyle/>
        <a:p>
          <a:endParaRPr lang="fr-BE"/>
        </a:p>
      </dgm:t>
    </dgm:pt>
    <dgm:pt modelId="{9FF096C9-E7C4-4E2B-9FF4-017259C09F93}" type="parTrans" cxnId="{B4F04B57-8E31-4275-801A-F17B183BA446}">
      <dgm:prSet/>
      <dgm:spPr/>
      <dgm:t>
        <a:bodyPr/>
        <a:lstStyle/>
        <a:p>
          <a:endParaRPr lang="fr-BE"/>
        </a:p>
      </dgm:t>
    </dgm:pt>
    <dgm:pt modelId="{12EFA255-5F2A-4C9B-A4EF-112E502F2D00}" type="pres">
      <dgm:prSet presAssocID="{4B6BE8DF-0327-4C71-8634-2C0F8A237A84}" presName="diagram" presStyleCnt="0">
        <dgm:presLayoutVars>
          <dgm:chPref val="1"/>
          <dgm:dir/>
          <dgm:animOne val="branch"/>
          <dgm:animLvl val="lvl"/>
          <dgm:resizeHandles val="exact"/>
        </dgm:presLayoutVars>
      </dgm:prSet>
      <dgm:spPr/>
    </dgm:pt>
    <dgm:pt modelId="{E22264A3-DD76-43F4-9A4E-E83DAA06A390}" type="pres">
      <dgm:prSet presAssocID="{1D6B83F1-7DEE-4850-B421-D257752BB34E}" presName="root1" presStyleCnt="0"/>
      <dgm:spPr/>
    </dgm:pt>
    <dgm:pt modelId="{742BD4AB-920B-423F-9C05-0BDF5E321937}" type="pres">
      <dgm:prSet presAssocID="{1D6B83F1-7DEE-4850-B421-D257752BB34E}" presName="LevelOneTextNode" presStyleLbl="node0" presStyleIdx="0" presStyleCnt="1" custFlipHor="1" custScaleX="155364" custScaleY="140178" custLinFactX="-7622" custLinFactNeighborX="-100000" custLinFactNeighborY="9121">
        <dgm:presLayoutVars>
          <dgm:chPref val="3"/>
        </dgm:presLayoutVars>
      </dgm:prSet>
      <dgm:spPr>
        <a:prstGeom prst="leftArrow">
          <a:avLst/>
        </a:prstGeom>
      </dgm:spPr>
    </dgm:pt>
    <dgm:pt modelId="{B539C008-32E0-4DDE-8704-5C4511DB63BC}" type="pres">
      <dgm:prSet presAssocID="{1D6B83F1-7DEE-4850-B421-D257752BB34E}" presName="level2hierChild" presStyleCnt="0"/>
      <dgm:spPr/>
    </dgm:pt>
    <dgm:pt modelId="{E239A0F0-037C-4C15-8B18-5865DEEB3CDC}" type="pres">
      <dgm:prSet presAssocID="{88CF6D7E-0BD6-4AF5-A0D1-BA16A962E4D4}" presName="conn2-1" presStyleLbl="parChTrans1D2" presStyleIdx="0" presStyleCnt="3"/>
      <dgm:spPr>
        <a:prstGeom prst="ellipse">
          <a:avLst/>
        </a:prstGeom>
      </dgm:spPr>
    </dgm:pt>
    <dgm:pt modelId="{0518918F-89B6-4272-B2EE-168CFF61291D}" type="pres">
      <dgm:prSet presAssocID="{88CF6D7E-0BD6-4AF5-A0D1-BA16A962E4D4}" presName="connTx" presStyleLbl="parChTrans1D2" presStyleIdx="0" presStyleCnt="3"/>
      <dgm:spPr/>
    </dgm:pt>
    <dgm:pt modelId="{3A1BDFF7-E6D4-45EA-BBEE-F0C130827FC0}" type="pres">
      <dgm:prSet presAssocID="{818E159F-0CA3-43B8-85A7-CC6691BCBE04}" presName="root2" presStyleCnt="0"/>
      <dgm:spPr/>
    </dgm:pt>
    <dgm:pt modelId="{491E3BCA-150E-4470-8E10-DE7702C3A764}" type="pres">
      <dgm:prSet presAssocID="{818E159F-0CA3-43B8-85A7-CC6691BCBE04}" presName="LevelTwoTextNode" presStyleLbl="node2" presStyleIdx="0" presStyleCnt="3">
        <dgm:presLayoutVars>
          <dgm:chPref val="3"/>
        </dgm:presLayoutVars>
      </dgm:prSet>
      <dgm:spPr>
        <a:prstGeom prst="ellipse">
          <a:avLst/>
        </a:prstGeom>
      </dgm:spPr>
    </dgm:pt>
    <dgm:pt modelId="{793EE721-922C-46D1-8B12-E8617A633BF2}" type="pres">
      <dgm:prSet presAssocID="{818E159F-0CA3-43B8-85A7-CC6691BCBE04}" presName="level3hierChild" presStyleCnt="0"/>
      <dgm:spPr/>
    </dgm:pt>
    <dgm:pt modelId="{F3782A15-A3F9-4FF9-B4ED-D6F276649712}" type="pres">
      <dgm:prSet presAssocID="{D9C7CCB8-E4BB-4C43-8502-7291B8E55B5D}" presName="conn2-1" presStyleLbl="parChTrans1D3" presStyleIdx="0" presStyleCnt="7"/>
      <dgm:spPr>
        <a:prstGeom prst="ellipse">
          <a:avLst/>
        </a:prstGeom>
      </dgm:spPr>
    </dgm:pt>
    <dgm:pt modelId="{A61FCFA4-327E-4EB0-8EAE-2C83DC78C80D}" type="pres">
      <dgm:prSet presAssocID="{D9C7CCB8-E4BB-4C43-8502-7291B8E55B5D}" presName="connTx" presStyleLbl="parChTrans1D3" presStyleIdx="0" presStyleCnt="7"/>
      <dgm:spPr/>
    </dgm:pt>
    <dgm:pt modelId="{FCE9FB4D-DB20-42DC-BD36-A53CD318819E}" type="pres">
      <dgm:prSet presAssocID="{42AA115B-47C7-4982-828F-66DA2ABF1903}" presName="root2" presStyleCnt="0"/>
      <dgm:spPr/>
    </dgm:pt>
    <dgm:pt modelId="{0B912FD5-288B-4794-96C5-B1ACA6CF8388}" type="pres">
      <dgm:prSet presAssocID="{42AA115B-47C7-4982-828F-66DA2ABF1903}" presName="LevelTwoTextNode" presStyleLbl="node3" presStyleIdx="0" presStyleCnt="7" custScaleX="115387">
        <dgm:presLayoutVars>
          <dgm:chPref val="3"/>
        </dgm:presLayoutVars>
      </dgm:prSet>
      <dgm:spPr>
        <a:prstGeom prst="ellipse">
          <a:avLst/>
        </a:prstGeom>
      </dgm:spPr>
    </dgm:pt>
    <dgm:pt modelId="{C11B4C59-1748-4D1E-9B68-F735A6890A4D}" type="pres">
      <dgm:prSet presAssocID="{42AA115B-47C7-4982-828F-66DA2ABF1903}" presName="level3hierChild" presStyleCnt="0"/>
      <dgm:spPr/>
    </dgm:pt>
    <dgm:pt modelId="{20BB5732-2BD1-433F-9644-93AEAD15D225}" type="pres">
      <dgm:prSet presAssocID="{CB90717D-1598-4C03-82D3-FEEF6FAA805F}" presName="conn2-1" presStyleLbl="parChTrans1D3" presStyleIdx="1" presStyleCnt="7"/>
      <dgm:spPr>
        <a:prstGeom prst="ellipse">
          <a:avLst/>
        </a:prstGeom>
      </dgm:spPr>
    </dgm:pt>
    <dgm:pt modelId="{453A4993-49FE-4A11-93A8-661F6CC3C08D}" type="pres">
      <dgm:prSet presAssocID="{CB90717D-1598-4C03-82D3-FEEF6FAA805F}" presName="connTx" presStyleLbl="parChTrans1D3" presStyleIdx="1" presStyleCnt="7"/>
      <dgm:spPr/>
    </dgm:pt>
    <dgm:pt modelId="{5A5DFBBB-867F-4604-8CEE-2BF462957C01}" type="pres">
      <dgm:prSet presAssocID="{585DE6FC-D699-40CC-A1B3-86F3F26E7316}" presName="root2" presStyleCnt="0"/>
      <dgm:spPr/>
    </dgm:pt>
    <dgm:pt modelId="{B3913133-D648-4B11-902C-05F0EC3AB23C}" type="pres">
      <dgm:prSet presAssocID="{585DE6FC-D699-40CC-A1B3-86F3F26E7316}" presName="LevelTwoTextNode" presStyleLbl="node3" presStyleIdx="1" presStyleCnt="7" custScaleX="115387">
        <dgm:presLayoutVars>
          <dgm:chPref val="3"/>
        </dgm:presLayoutVars>
      </dgm:prSet>
      <dgm:spPr>
        <a:prstGeom prst="ellipse">
          <a:avLst/>
        </a:prstGeom>
      </dgm:spPr>
    </dgm:pt>
    <dgm:pt modelId="{37700C95-D108-4A1B-BB03-63DC19A274A0}" type="pres">
      <dgm:prSet presAssocID="{585DE6FC-D699-40CC-A1B3-86F3F26E7316}" presName="level3hierChild" presStyleCnt="0"/>
      <dgm:spPr/>
    </dgm:pt>
    <dgm:pt modelId="{D4BA5E3B-91CE-4965-B04C-18963CEB5A2F}" type="pres">
      <dgm:prSet presAssocID="{F0ABAD78-FD65-46F7-8007-0A83BFDDE0E7}" presName="conn2-1" presStyleLbl="parChTrans1D2" presStyleIdx="1" presStyleCnt="3"/>
      <dgm:spPr>
        <a:prstGeom prst="ellipse">
          <a:avLst/>
        </a:prstGeom>
      </dgm:spPr>
    </dgm:pt>
    <dgm:pt modelId="{50DB16E0-29F7-4D37-991A-4E7845FDA418}" type="pres">
      <dgm:prSet presAssocID="{F0ABAD78-FD65-46F7-8007-0A83BFDDE0E7}" presName="connTx" presStyleLbl="parChTrans1D2" presStyleIdx="1" presStyleCnt="3"/>
      <dgm:spPr/>
    </dgm:pt>
    <dgm:pt modelId="{407A0265-C7DD-45F8-84D7-4079C77B5F95}" type="pres">
      <dgm:prSet presAssocID="{41608386-8F86-4987-80AD-60B2F8DCE831}" presName="root2" presStyleCnt="0"/>
      <dgm:spPr/>
    </dgm:pt>
    <dgm:pt modelId="{9639B08C-0DA4-4EA5-90BC-86F27F5586BA}" type="pres">
      <dgm:prSet presAssocID="{41608386-8F86-4987-80AD-60B2F8DCE831}" presName="LevelTwoTextNode" presStyleLbl="node2" presStyleIdx="1" presStyleCnt="3" custLinFactNeighborY="210">
        <dgm:presLayoutVars>
          <dgm:chPref val="3"/>
        </dgm:presLayoutVars>
      </dgm:prSet>
      <dgm:spPr>
        <a:prstGeom prst="ellipse">
          <a:avLst/>
        </a:prstGeom>
      </dgm:spPr>
    </dgm:pt>
    <dgm:pt modelId="{1C2CFC8B-B361-4FA3-97A8-7C32D0D0D902}" type="pres">
      <dgm:prSet presAssocID="{41608386-8F86-4987-80AD-60B2F8DCE831}" presName="level3hierChild" presStyleCnt="0"/>
      <dgm:spPr/>
    </dgm:pt>
    <dgm:pt modelId="{80598D75-99C7-45C0-9DC8-D391BA792FCD}" type="pres">
      <dgm:prSet presAssocID="{1551CCDD-D9C1-46C9-BBAD-5A4B73F10B9E}" presName="conn2-1" presStyleLbl="parChTrans1D3" presStyleIdx="2" presStyleCnt="7"/>
      <dgm:spPr>
        <a:prstGeom prst="ellipse">
          <a:avLst/>
        </a:prstGeom>
      </dgm:spPr>
    </dgm:pt>
    <dgm:pt modelId="{E65D29EC-8A5B-41C6-85CF-E33EE69C8FCD}" type="pres">
      <dgm:prSet presAssocID="{1551CCDD-D9C1-46C9-BBAD-5A4B73F10B9E}" presName="connTx" presStyleLbl="parChTrans1D3" presStyleIdx="2" presStyleCnt="7"/>
      <dgm:spPr/>
    </dgm:pt>
    <dgm:pt modelId="{E5F83DED-AE61-4FB4-9FCF-681BD92172F8}" type="pres">
      <dgm:prSet presAssocID="{DFCB07C5-3324-4875-AC7B-47B98E44B20C}" presName="root2" presStyleCnt="0"/>
      <dgm:spPr/>
    </dgm:pt>
    <dgm:pt modelId="{E855067E-B217-47A6-80EF-165E128D224E}" type="pres">
      <dgm:prSet presAssocID="{DFCB07C5-3324-4875-AC7B-47B98E44B20C}" presName="LevelTwoTextNode" presStyleLbl="node3" presStyleIdx="2" presStyleCnt="7" custScaleX="115387">
        <dgm:presLayoutVars>
          <dgm:chPref val="3"/>
        </dgm:presLayoutVars>
      </dgm:prSet>
      <dgm:spPr>
        <a:prstGeom prst="ellipse">
          <a:avLst/>
        </a:prstGeom>
      </dgm:spPr>
    </dgm:pt>
    <dgm:pt modelId="{1A3FEA67-398C-4254-84AB-0364C9F65105}" type="pres">
      <dgm:prSet presAssocID="{DFCB07C5-3324-4875-AC7B-47B98E44B20C}" presName="level3hierChild" presStyleCnt="0"/>
      <dgm:spPr/>
    </dgm:pt>
    <dgm:pt modelId="{C07D4E5B-7FA3-441D-9B32-4971922E5600}" type="pres">
      <dgm:prSet presAssocID="{1E176FE5-3CB5-44E4-9BB2-6B759FFF0FA8}" presName="conn2-1" presStyleLbl="parChTrans1D3" presStyleIdx="3" presStyleCnt="7"/>
      <dgm:spPr>
        <a:prstGeom prst="ellipse">
          <a:avLst/>
        </a:prstGeom>
      </dgm:spPr>
    </dgm:pt>
    <dgm:pt modelId="{6934D1C0-CCE7-48F3-900F-3440153A3CFA}" type="pres">
      <dgm:prSet presAssocID="{1E176FE5-3CB5-44E4-9BB2-6B759FFF0FA8}" presName="connTx" presStyleLbl="parChTrans1D3" presStyleIdx="3" presStyleCnt="7"/>
      <dgm:spPr/>
    </dgm:pt>
    <dgm:pt modelId="{2F76D105-89A5-4188-80EB-3E525D719546}" type="pres">
      <dgm:prSet presAssocID="{84346D2D-3EBE-4C4C-BF7B-50AE3DA337EC}" presName="root2" presStyleCnt="0"/>
      <dgm:spPr/>
    </dgm:pt>
    <dgm:pt modelId="{A87BCFFE-9C04-48F9-AF9E-958540E87C5D}" type="pres">
      <dgm:prSet presAssocID="{84346D2D-3EBE-4C4C-BF7B-50AE3DA337EC}" presName="LevelTwoTextNode" presStyleLbl="node3" presStyleIdx="3" presStyleCnt="7" custScaleX="115387">
        <dgm:presLayoutVars>
          <dgm:chPref val="3"/>
        </dgm:presLayoutVars>
      </dgm:prSet>
      <dgm:spPr>
        <a:prstGeom prst="ellipse">
          <a:avLst/>
        </a:prstGeom>
      </dgm:spPr>
    </dgm:pt>
    <dgm:pt modelId="{576ABFDA-991A-46C9-A95E-1079E70E9114}" type="pres">
      <dgm:prSet presAssocID="{84346D2D-3EBE-4C4C-BF7B-50AE3DA337EC}" presName="level3hierChild" presStyleCnt="0"/>
      <dgm:spPr/>
    </dgm:pt>
    <dgm:pt modelId="{DFE34512-E9C8-430C-A963-6866A506579D}" type="pres">
      <dgm:prSet presAssocID="{922B16A3-14FC-479C-A96B-2867E911974C}" presName="conn2-1" presStyleLbl="parChTrans1D4" presStyleIdx="0" presStyleCnt="3"/>
      <dgm:spPr>
        <a:prstGeom prst="ellipse">
          <a:avLst/>
        </a:prstGeom>
      </dgm:spPr>
    </dgm:pt>
    <dgm:pt modelId="{98BE223F-7AAC-4FD7-B73F-E89ACC53248D}" type="pres">
      <dgm:prSet presAssocID="{922B16A3-14FC-479C-A96B-2867E911974C}" presName="connTx" presStyleLbl="parChTrans1D4" presStyleIdx="0" presStyleCnt="3"/>
      <dgm:spPr/>
    </dgm:pt>
    <dgm:pt modelId="{CD0CAB8B-A928-4AA9-9E62-C1258E577054}" type="pres">
      <dgm:prSet presAssocID="{F1099BA7-3FF5-46A1-97E4-607314CD7DEB}" presName="root2" presStyleCnt="0"/>
      <dgm:spPr/>
    </dgm:pt>
    <dgm:pt modelId="{C525C593-0E36-4972-94D1-9D8771FCD8CD}" type="pres">
      <dgm:prSet presAssocID="{F1099BA7-3FF5-46A1-97E4-607314CD7DEB}" presName="LevelTwoTextNode" presStyleLbl="node4" presStyleIdx="0" presStyleCnt="3">
        <dgm:presLayoutVars>
          <dgm:chPref val="3"/>
        </dgm:presLayoutVars>
      </dgm:prSet>
      <dgm:spPr>
        <a:prstGeom prst="ellipse">
          <a:avLst/>
        </a:prstGeom>
      </dgm:spPr>
    </dgm:pt>
    <dgm:pt modelId="{54F490E5-7CB4-4B8A-B052-89C0B308AE8B}" type="pres">
      <dgm:prSet presAssocID="{F1099BA7-3FF5-46A1-97E4-607314CD7DEB}" presName="level3hierChild" presStyleCnt="0"/>
      <dgm:spPr/>
    </dgm:pt>
    <dgm:pt modelId="{6CBBACB5-7F61-42F4-A05B-DA2A7FDC63D4}" type="pres">
      <dgm:prSet presAssocID="{7D123234-8D80-4FB1-98FE-4C3C3C76E7B4}" presName="conn2-1" presStyleLbl="parChTrans1D4" presStyleIdx="1" presStyleCnt="3"/>
      <dgm:spPr>
        <a:prstGeom prst="ellipse">
          <a:avLst/>
        </a:prstGeom>
      </dgm:spPr>
    </dgm:pt>
    <dgm:pt modelId="{212C7ECC-74A2-436D-9408-A35FA4B66E6A}" type="pres">
      <dgm:prSet presAssocID="{7D123234-8D80-4FB1-98FE-4C3C3C76E7B4}" presName="connTx" presStyleLbl="parChTrans1D4" presStyleIdx="1" presStyleCnt="3"/>
      <dgm:spPr/>
    </dgm:pt>
    <dgm:pt modelId="{0A4D05A9-9B48-4C4C-84F1-3E48F54386BB}" type="pres">
      <dgm:prSet presAssocID="{6C76DB79-1016-4007-89EA-36DE10A621BE}" presName="root2" presStyleCnt="0"/>
      <dgm:spPr/>
    </dgm:pt>
    <dgm:pt modelId="{605F4A07-7D1B-4C88-9DA1-57F9FD43D0C9}" type="pres">
      <dgm:prSet presAssocID="{6C76DB79-1016-4007-89EA-36DE10A621BE}" presName="LevelTwoTextNode" presStyleLbl="node4" presStyleIdx="1" presStyleCnt="3">
        <dgm:presLayoutVars>
          <dgm:chPref val="3"/>
        </dgm:presLayoutVars>
      </dgm:prSet>
      <dgm:spPr>
        <a:prstGeom prst="ellipse">
          <a:avLst/>
        </a:prstGeom>
      </dgm:spPr>
    </dgm:pt>
    <dgm:pt modelId="{A98332B2-ABCF-4A5A-8037-35CBA8EA51C7}" type="pres">
      <dgm:prSet presAssocID="{6C76DB79-1016-4007-89EA-36DE10A621BE}" presName="level3hierChild" presStyleCnt="0"/>
      <dgm:spPr/>
    </dgm:pt>
    <dgm:pt modelId="{94BA15D9-420C-4B0C-99E1-99FCAA3AEE9A}" type="pres">
      <dgm:prSet presAssocID="{4ED96E08-04D7-4D21-B2CC-03227FFC9FB9}" presName="conn2-1" presStyleLbl="parChTrans1D4" presStyleIdx="2" presStyleCnt="3"/>
      <dgm:spPr>
        <a:prstGeom prst="ellipse">
          <a:avLst/>
        </a:prstGeom>
      </dgm:spPr>
    </dgm:pt>
    <dgm:pt modelId="{9943E840-4C17-4AA2-BB63-795D4C177258}" type="pres">
      <dgm:prSet presAssocID="{4ED96E08-04D7-4D21-B2CC-03227FFC9FB9}" presName="connTx" presStyleLbl="parChTrans1D4" presStyleIdx="2" presStyleCnt="3"/>
      <dgm:spPr/>
    </dgm:pt>
    <dgm:pt modelId="{1C659452-C480-425C-BC6C-A5B877F882E4}" type="pres">
      <dgm:prSet presAssocID="{AC3965A2-E7FF-4871-9EDC-39572AE47934}" presName="root2" presStyleCnt="0"/>
      <dgm:spPr/>
    </dgm:pt>
    <dgm:pt modelId="{D7F45559-AD27-4002-9459-8A374F173CAE}" type="pres">
      <dgm:prSet presAssocID="{AC3965A2-E7FF-4871-9EDC-39572AE47934}" presName="LevelTwoTextNode" presStyleLbl="node4" presStyleIdx="2" presStyleCnt="3">
        <dgm:presLayoutVars>
          <dgm:chPref val="3"/>
        </dgm:presLayoutVars>
      </dgm:prSet>
      <dgm:spPr>
        <a:prstGeom prst="ellipse">
          <a:avLst/>
        </a:prstGeom>
      </dgm:spPr>
    </dgm:pt>
    <dgm:pt modelId="{B3BE7D5C-824B-4DCB-887C-6D0D85DAE5E2}" type="pres">
      <dgm:prSet presAssocID="{AC3965A2-E7FF-4871-9EDC-39572AE47934}" presName="level3hierChild" presStyleCnt="0"/>
      <dgm:spPr/>
    </dgm:pt>
    <dgm:pt modelId="{1C121B64-910B-422F-8CCF-5EF87A549D2C}" type="pres">
      <dgm:prSet presAssocID="{43EB730E-5596-46D0-A964-282E5860FE1E}" presName="conn2-1" presStyleLbl="parChTrans1D2" presStyleIdx="2" presStyleCnt="3"/>
      <dgm:spPr>
        <a:prstGeom prst="ellipse">
          <a:avLst/>
        </a:prstGeom>
      </dgm:spPr>
    </dgm:pt>
    <dgm:pt modelId="{30C9220D-2AA3-4414-9D8B-3D63D8C9DF54}" type="pres">
      <dgm:prSet presAssocID="{43EB730E-5596-46D0-A964-282E5860FE1E}" presName="connTx" presStyleLbl="parChTrans1D2" presStyleIdx="2" presStyleCnt="3"/>
      <dgm:spPr/>
    </dgm:pt>
    <dgm:pt modelId="{75812A56-3249-4E7D-A6FB-86C5CF6E7635}" type="pres">
      <dgm:prSet presAssocID="{AA4AA349-C65F-496C-96D7-07CD8272CA00}" presName="root2" presStyleCnt="0"/>
      <dgm:spPr/>
    </dgm:pt>
    <dgm:pt modelId="{895EB42F-6884-48A6-9645-1F0169AA9896}" type="pres">
      <dgm:prSet presAssocID="{AA4AA349-C65F-496C-96D7-07CD8272CA00}" presName="LevelTwoTextNode" presStyleLbl="node2" presStyleIdx="2" presStyleCnt="3" custScaleY="128460">
        <dgm:presLayoutVars>
          <dgm:chPref val="3"/>
        </dgm:presLayoutVars>
      </dgm:prSet>
      <dgm:spPr>
        <a:prstGeom prst="ellipse">
          <a:avLst/>
        </a:prstGeom>
      </dgm:spPr>
    </dgm:pt>
    <dgm:pt modelId="{5D171CCA-0FBD-468D-8561-73715C66C756}" type="pres">
      <dgm:prSet presAssocID="{AA4AA349-C65F-496C-96D7-07CD8272CA00}" presName="level3hierChild" presStyleCnt="0"/>
      <dgm:spPr/>
    </dgm:pt>
    <dgm:pt modelId="{2CE7905A-0743-4E25-BA04-7D82019453A5}" type="pres">
      <dgm:prSet presAssocID="{992F7A65-0E5A-4F21-9CDC-848DCAA69915}" presName="conn2-1" presStyleLbl="parChTrans1D3" presStyleIdx="4" presStyleCnt="7"/>
      <dgm:spPr>
        <a:prstGeom prst="ellipse">
          <a:avLst/>
        </a:prstGeom>
      </dgm:spPr>
    </dgm:pt>
    <dgm:pt modelId="{3F69A196-5FD8-4675-9FD1-CDE4A25EBFB4}" type="pres">
      <dgm:prSet presAssocID="{992F7A65-0E5A-4F21-9CDC-848DCAA69915}" presName="connTx" presStyleLbl="parChTrans1D3" presStyleIdx="4" presStyleCnt="7"/>
      <dgm:spPr/>
    </dgm:pt>
    <dgm:pt modelId="{95BE0138-7C0F-4025-B30A-9CB1AB6F5565}" type="pres">
      <dgm:prSet presAssocID="{968D1DC9-C992-41D7-BD56-5CA86B8AC998}" presName="root2" presStyleCnt="0"/>
      <dgm:spPr/>
    </dgm:pt>
    <dgm:pt modelId="{B2EF865C-D186-4F75-9C51-7F6B89FC2DD8}" type="pres">
      <dgm:prSet presAssocID="{968D1DC9-C992-41D7-BD56-5CA86B8AC998}" presName="LevelTwoTextNode" presStyleLbl="node3" presStyleIdx="4" presStyleCnt="7" custScaleX="115387">
        <dgm:presLayoutVars>
          <dgm:chPref val="3"/>
        </dgm:presLayoutVars>
      </dgm:prSet>
      <dgm:spPr>
        <a:prstGeom prst="ellipse">
          <a:avLst/>
        </a:prstGeom>
      </dgm:spPr>
    </dgm:pt>
    <dgm:pt modelId="{16B11B9D-86B4-4CDA-956D-12DA3316E773}" type="pres">
      <dgm:prSet presAssocID="{968D1DC9-C992-41D7-BD56-5CA86B8AC998}" presName="level3hierChild" presStyleCnt="0"/>
      <dgm:spPr/>
    </dgm:pt>
    <dgm:pt modelId="{A2F38097-DE60-44A4-B96D-AAA07583C53A}" type="pres">
      <dgm:prSet presAssocID="{F5163A1C-FD36-4BCA-85D1-215EBB6CB654}" presName="conn2-1" presStyleLbl="parChTrans1D3" presStyleIdx="5" presStyleCnt="7"/>
      <dgm:spPr>
        <a:prstGeom prst="ellipse">
          <a:avLst/>
        </a:prstGeom>
      </dgm:spPr>
    </dgm:pt>
    <dgm:pt modelId="{468C3C71-9F43-4FA8-B247-6F3554AA8344}" type="pres">
      <dgm:prSet presAssocID="{F5163A1C-FD36-4BCA-85D1-215EBB6CB654}" presName="connTx" presStyleLbl="parChTrans1D3" presStyleIdx="5" presStyleCnt="7"/>
      <dgm:spPr/>
    </dgm:pt>
    <dgm:pt modelId="{5072CE4E-782E-4D36-AD10-141FE13EA45A}" type="pres">
      <dgm:prSet presAssocID="{B7CD7FA8-048E-4575-B093-273B5324DA8A}" presName="root2" presStyleCnt="0"/>
      <dgm:spPr/>
    </dgm:pt>
    <dgm:pt modelId="{65725E9E-6CF1-4FC6-A5FB-9695D96A4983}" type="pres">
      <dgm:prSet presAssocID="{B7CD7FA8-048E-4575-B093-273B5324DA8A}" presName="LevelTwoTextNode" presStyleLbl="node3" presStyleIdx="5" presStyleCnt="7" custScaleX="115387">
        <dgm:presLayoutVars>
          <dgm:chPref val="3"/>
        </dgm:presLayoutVars>
      </dgm:prSet>
      <dgm:spPr>
        <a:prstGeom prst="ellipse">
          <a:avLst/>
        </a:prstGeom>
      </dgm:spPr>
    </dgm:pt>
    <dgm:pt modelId="{2BB0C91C-22A5-4056-B2B3-E73C48B2C32E}" type="pres">
      <dgm:prSet presAssocID="{B7CD7FA8-048E-4575-B093-273B5324DA8A}" presName="level3hierChild" presStyleCnt="0"/>
      <dgm:spPr/>
    </dgm:pt>
    <dgm:pt modelId="{B7A9352C-D4BB-492D-A235-069503F002EF}" type="pres">
      <dgm:prSet presAssocID="{301D5D0D-E3DB-4A1D-A5FE-A9EEDE6DE768}" presName="conn2-1" presStyleLbl="parChTrans1D3" presStyleIdx="6" presStyleCnt="7"/>
      <dgm:spPr>
        <a:prstGeom prst="ellipse">
          <a:avLst/>
        </a:prstGeom>
      </dgm:spPr>
    </dgm:pt>
    <dgm:pt modelId="{E4A1EDC8-18E2-4052-A179-F4C9EA443ADA}" type="pres">
      <dgm:prSet presAssocID="{301D5D0D-E3DB-4A1D-A5FE-A9EEDE6DE768}" presName="connTx" presStyleLbl="parChTrans1D3" presStyleIdx="6" presStyleCnt="7"/>
      <dgm:spPr/>
    </dgm:pt>
    <dgm:pt modelId="{F23228E7-FCD4-4F97-9ED8-98E55D3217E9}" type="pres">
      <dgm:prSet presAssocID="{328236B7-B610-49FC-AEC3-B920717BD877}" presName="root2" presStyleCnt="0"/>
      <dgm:spPr/>
    </dgm:pt>
    <dgm:pt modelId="{ED55F0DA-9651-4A0F-91DE-58FAF41EBA74}" type="pres">
      <dgm:prSet presAssocID="{328236B7-B610-49FC-AEC3-B920717BD877}" presName="LevelTwoTextNode" presStyleLbl="node3" presStyleIdx="6" presStyleCnt="7" custScaleX="115387">
        <dgm:presLayoutVars>
          <dgm:chPref val="3"/>
        </dgm:presLayoutVars>
      </dgm:prSet>
      <dgm:spPr>
        <a:prstGeom prst="ellipse">
          <a:avLst/>
        </a:prstGeom>
      </dgm:spPr>
    </dgm:pt>
    <dgm:pt modelId="{135F67CA-44BC-4F2D-BB6C-18420C9906C1}" type="pres">
      <dgm:prSet presAssocID="{328236B7-B610-49FC-AEC3-B920717BD877}" presName="level3hierChild" presStyleCnt="0"/>
      <dgm:spPr/>
    </dgm:pt>
  </dgm:ptLst>
  <dgm:cxnLst>
    <dgm:cxn modelId="{88236A02-AAA7-498E-A0B9-1390CC7DBB70}" type="presOf" srcId="{992F7A65-0E5A-4F21-9CDC-848DCAA69915}" destId="{3F69A196-5FD8-4675-9FD1-CDE4A25EBFB4}" srcOrd="1" destOrd="0" presId="urn:microsoft.com/office/officeart/2005/8/layout/hierarchy2"/>
    <dgm:cxn modelId="{12D52505-71A7-4B5F-A8A3-916B586640FC}" srcId="{AA4AA349-C65F-496C-96D7-07CD8272CA00}" destId="{B7CD7FA8-048E-4575-B093-273B5324DA8A}" srcOrd="1" destOrd="0" parTransId="{F5163A1C-FD36-4BCA-85D1-215EBB6CB654}" sibTransId="{C4909B59-39E6-49BC-A374-2AC3A757BA39}"/>
    <dgm:cxn modelId="{5E482A15-7EAB-43F9-8250-A749A1043E1E}" type="presOf" srcId="{1D6B83F1-7DEE-4850-B421-D257752BB34E}" destId="{742BD4AB-920B-423F-9C05-0BDF5E321937}" srcOrd="0" destOrd="0" presId="urn:microsoft.com/office/officeart/2005/8/layout/hierarchy2"/>
    <dgm:cxn modelId="{06572827-B5F4-4937-B085-5E480DBC9625}" srcId="{41608386-8F86-4987-80AD-60B2F8DCE831}" destId="{84346D2D-3EBE-4C4C-BF7B-50AE3DA337EC}" srcOrd="1" destOrd="0" parTransId="{1E176FE5-3CB5-44E4-9BB2-6B759FFF0FA8}" sibTransId="{AD88BE1B-5EC1-49DA-B711-3750EFDD169E}"/>
    <dgm:cxn modelId="{58A6E731-1F61-4E90-8EB3-DEB7719983E8}" type="presOf" srcId="{301D5D0D-E3DB-4A1D-A5FE-A9EEDE6DE768}" destId="{E4A1EDC8-18E2-4052-A179-F4C9EA443ADA}" srcOrd="1" destOrd="0" presId="urn:microsoft.com/office/officeart/2005/8/layout/hierarchy2"/>
    <dgm:cxn modelId="{B9A60D35-4102-4BAA-9169-B1577F80901C}" srcId="{818E159F-0CA3-43B8-85A7-CC6691BCBE04}" destId="{42AA115B-47C7-4982-828F-66DA2ABF1903}" srcOrd="0" destOrd="0" parTransId="{D9C7CCB8-E4BB-4C43-8502-7291B8E55B5D}" sibTransId="{8FE4CB5D-1E21-433D-B8A9-1F0EFB8E3433}"/>
    <dgm:cxn modelId="{9BBF8D38-C668-45B7-929B-402CE2AB5EEC}" type="presOf" srcId="{992F7A65-0E5A-4F21-9CDC-848DCAA69915}" destId="{2CE7905A-0743-4E25-BA04-7D82019453A5}" srcOrd="0" destOrd="0" presId="urn:microsoft.com/office/officeart/2005/8/layout/hierarchy2"/>
    <dgm:cxn modelId="{06C54B3A-87FA-4DF8-9E27-5F74D1B32780}" type="presOf" srcId="{1551CCDD-D9C1-46C9-BBAD-5A4B73F10B9E}" destId="{80598D75-99C7-45C0-9DC8-D391BA792FCD}" srcOrd="0" destOrd="0" presId="urn:microsoft.com/office/officeart/2005/8/layout/hierarchy2"/>
    <dgm:cxn modelId="{3A737F3B-F3EA-4000-9199-2D4174A29DFB}" type="presOf" srcId="{328236B7-B610-49FC-AEC3-B920717BD877}" destId="{ED55F0DA-9651-4A0F-91DE-58FAF41EBA74}" srcOrd="0" destOrd="0" presId="urn:microsoft.com/office/officeart/2005/8/layout/hierarchy2"/>
    <dgm:cxn modelId="{BFFCDA3D-5030-4D29-B638-119C763EBA66}" type="presOf" srcId="{1551CCDD-D9C1-46C9-BBAD-5A4B73F10B9E}" destId="{E65D29EC-8A5B-41C6-85CF-E33EE69C8FCD}" srcOrd="1" destOrd="0" presId="urn:microsoft.com/office/officeart/2005/8/layout/hierarchy2"/>
    <dgm:cxn modelId="{F413B060-B2B8-4245-9F0A-372786C1D5C8}" type="presOf" srcId="{1E176FE5-3CB5-44E4-9BB2-6B759FFF0FA8}" destId="{6934D1C0-CCE7-48F3-900F-3440153A3CFA}" srcOrd="1" destOrd="0" presId="urn:microsoft.com/office/officeart/2005/8/layout/hierarchy2"/>
    <dgm:cxn modelId="{3F60EE60-139F-4A7C-AE9B-EAEFAAF4641F}" type="presOf" srcId="{F5163A1C-FD36-4BCA-85D1-215EBB6CB654}" destId="{A2F38097-DE60-44A4-B96D-AAA07583C53A}" srcOrd="0" destOrd="0" presId="urn:microsoft.com/office/officeart/2005/8/layout/hierarchy2"/>
    <dgm:cxn modelId="{5E3A0062-BBBC-4D0E-85A0-61C63974EDB9}" type="presOf" srcId="{F0ABAD78-FD65-46F7-8007-0A83BFDDE0E7}" destId="{D4BA5E3B-91CE-4965-B04C-18963CEB5A2F}" srcOrd="0" destOrd="0" presId="urn:microsoft.com/office/officeart/2005/8/layout/hierarchy2"/>
    <dgm:cxn modelId="{B3C5ED66-6762-444E-9F14-1624A6CB4906}" type="presOf" srcId="{D9C7CCB8-E4BB-4C43-8502-7291B8E55B5D}" destId="{F3782A15-A3F9-4FF9-B4ED-D6F276649712}" srcOrd="0" destOrd="0" presId="urn:microsoft.com/office/officeart/2005/8/layout/hierarchy2"/>
    <dgm:cxn modelId="{90D7BE67-89D5-46B6-B5CA-CF8AB9ACA212}" srcId="{84346D2D-3EBE-4C4C-BF7B-50AE3DA337EC}" destId="{F1099BA7-3FF5-46A1-97E4-607314CD7DEB}" srcOrd="0" destOrd="0" parTransId="{922B16A3-14FC-479C-A96B-2867E911974C}" sibTransId="{22AE1B71-7D74-4A85-A2BA-3683CE40A84A}"/>
    <dgm:cxn modelId="{DFA5294A-0632-4CE8-9FD5-6E5B837B5F84}" srcId="{AA4AA349-C65F-496C-96D7-07CD8272CA00}" destId="{968D1DC9-C992-41D7-BD56-5CA86B8AC998}" srcOrd="0" destOrd="0" parTransId="{992F7A65-0E5A-4F21-9CDC-848DCAA69915}" sibTransId="{D87225E8-F5AC-4666-A258-FD96AE1DCEBD}"/>
    <dgm:cxn modelId="{0A79F44A-F741-4D72-984B-738D9F7323B9}" type="presOf" srcId="{968D1DC9-C992-41D7-BD56-5CA86B8AC998}" destId="{B2EF865C-D186-4F75-9C51-7F6B89FC2DD8}" srcOrd="0" destOrd="0" presId="urn:microsoft.com/office/officeart/2005/8/layout/hierarchy2"/>
    <dgm:cxn modelId="{6D474052-B9B0-4DB1-84EC-2904499E708A}" type="presOf" srcId="{88CF6D7E-0BD6-4AF5-A0D1-BA16A962E4D4}" destId="{0518918F-89B6-4272-B2EE-168CFF61291D}" srcOrd="1" destOrd="0" presId="urn:microsoft.com/office/officeart/2005/8/layout/hierarchy2"/>
    <dgm:cxn modelId="{5A405974-F759-4A45-A954-7BF2F59794FE}" type="presOf" srcId="{43EB730E-5596-46D0-A964-282E5860FE1E}" destId="{1C121B64-910B-422F-8CCF-5EF87A549D2C}" srcOrd="0" destOrd="0" presId="urn:microsoft.com/office/officeart/2005/8/layout/hierarchy2"/>
    <dgm:cxn modelId="{4C419175-2000-47E9-A57D-13E35429E571}" srcId="{AA4AA349-C65F-496C-96D7-07CD8272CA00}" destId="{328236B7-B610-49FC-AEC3-B920717BD877}" srcOrd="2" destOrd="0" parTransId="{301D5D0D-E3DB-4A1D-A5FE-A9EEDE6DE768}" sibTransId="{CA9FDDBC-9A84-418F-9C3D-8FD7B0F77335}"/>
    <dgm:cxn modelId="{B4F04B57-8E31-4275-801A-F17B183BA446}" srcId="{4B6BE8DF-0327-4C71-8634-2C0F8A237A84}" destId="{1D6B83F1-7DEE-4850-B421-D257752BB34E}" srcOrd="0" destOrd="0" parTransId="{9FF096C9-E7C4-4E2B-9FF4-017259C09F93}" sibTransId="{320D2D3D-7EFC-423C-93A5-EBD17F85F5C0}"/>
    <dgm:cxn modelId="{88B70678-9F1D-4BBD-B1E3-A0929E04BB22}" type="presOf" srcId="{301D5D0D-E3DB-4A1D-A5FE-A9EEDE6DE768}" destId="{B7A9352C-D4BB-492D-A235-069503F002EF}" srcOrd="0" destOrd="0" presId="urn:microsoft.com/office/officeart/2005/8/layout/hierarchy2"/>
    <dgm:cxn modelId="{48467D58-E19B-493D-B9BA-D9F44DDFF80D}" type="presOf" srcId="{585DE6FC-D699-40CC-A1B3-86F3F26E7316}" destId="{B3913133-D648-4B11-902C-05F0EC3AB23C}" srcOrd="0" destOrd="0" presId="urn:microsoft.com/office/officeart/2005/8/layout/hierarchy2"/>
    <dgm:cxn modelId="{818F877B-1173-42C5-9497-DB9D59FE4788}" type="presOf" srcId="{F0ABAD78-FD65-46F7-8007-0A83BFDDE0E7}" destId="{50DB16E0-29F7-4D37-991A-4E7845FDA418}" srcOrd="1" destOrd="0" presId="urn:microsoft.com/office/officeart/2005/8/layout/hierarchy2"/>
    <dgm:cxn modelId="{59495B81-8A1D-43A5-B8AF-D343BFE2020E}" type="presOf" srcId="{818E159F-0CA3-43B8-85A7-CC6691BCBE04}" destId="{491E3BCA-150E-4470-8E10-DE7702C3A764}" srcOrd="0" destOrd="0" presId="urn:microsoft.com/office/officeart/2005/8/layout/hierarchy2"/>
    <dgm:cxn modelId="{B7ED6082-1AEB-41E9-B328-A9201C2CEBF7}" srcId="{1D6B83F1-7DEE-4850-B421-D257752BB34E}" destId="{818E159F-0CA3-43B8-85A7-CC6691BCBE04}" srcOrd="0" destOrd="0" parTransId="{88CF6D7E-0BD6-4AF5-A0D1-BA16A962E4D4}" sibTransId="{EF03A7E5-0027-4E77-BF09-4EAD7D099B0E}"/>
    <dgm:cxn modelId="{857A5684-3897-4A9B-AF77-4403C3CF891E}" type="presOf" srcId="{4ED96E08-04D7-4D21-B2CC-03227FFC9FB9}" destId="{9943E840-4C17-4AA2-BB63-795D4C177258}" srcOrd="1" destOrd="0" presId="urn:microsoft.com/office/officeart/2005/8/layout/hierarchy2"/>
    <dgm:cxn modelId="{37A7F388-FF67-4E25-BCC3-0491FFE78902}" srcId="{41608386-8F86-4987-80AD-60B2F8DCE831}" destId="{DFCB07C5-3324-4875-AC7B-47B98E44B20C}" srcOrd="0" destOrd="0" parTransId="{1551CCDD-D9C1-46C9-BBAD-5A4B73F10B9E}" sibTransId="{92AE3243-0096-4E75-A066-B991E212C2F0}"/>
    <dgm:cxn modelId="{B097D88C-5B2C-4453-B7DE-1C420065EB4F}" type="presOf" srcId="{CB90717D-1598-4C03-82D3-FEEF6FAA805F}" destId="{453A4993-49FE-4A11-93A8-661F6CC3C08D}" srcOrd="1" destOrd="0" presId="urn:microsoft.com/office/officeart/2005/8/layout/hierarchy2"/>
    <dgm:cxn modelId="{BAAD8C8E-BDCC-49D4-9A4F-C022FFF159CB}" type="presOf" srcId="{7D123234-8D80-4FB1-98FE-4C3C3C76E7B4}" destId="{6CBBACB5-7F61-42F4-A05B-DA2A7FDC63D4}" srcOrd="0" destOrd="0" presId="urn:microsoft.com/office/officeart/2005/8/layout/hierarchy2"/>
    <dgm:cxn modelId="{DE985794-40D3-467F-8F32-E9B6783C5D6C}" type="presOf" srcId="{CB90717D-1598-4C03-82D3-FEEF6FAA805F}" destId="{20BB5732-2BD1-433F-9644-93AEAD15D225}" srcOrd="0" destOrd="0" presId="urn:microsoft.com/office/officeart/2005/8/layout/hierarchy2"/>
    <dgm:cxn modelId="{CC129495-80B0-4C39-865E-79A971B7EDF6}" srcId="{1D6B83F1-7DEE-4850-B421-D257752BB34E}" destId="{41608386-8F86-4987-80AD-60B2F8DCE831}" srcOrd="1" destOrd="0" parTransId="{F0ABAD78-FD65-46F7-8007-0A83BFDDE0E7}" sibTransId="{12F7F7D4-DF76-4CB6-95EB-2FD0146290B7}"/>
    <dgm:cxn modelId="{D0FFA99A-2337-4F11-B2CA-C7F643D95FEF}" type="presOf" srcId="{F1099BA7-3FF5-46A1-97E4-607314CD7DEB}" destId="{C525C593-0E36-4972-94D1-9D8771FCD8CD}" srcOrd="0" destOrd="0" presId="urn:microsoft.com/office/officeart/2005/8/layout/hierarchy2"/>
    <dgm:cxn modelId="{3925979C-AA94-474B-A158-E2E1F837A478}" type="presOf" srcId="{DFCB07C5-3324-4875-AC7B-47B98E44B20C}" destId="{E855067E-B217-47A6-80EF-165E128D224E}" srcOrd="0" destOrd="0" presId="urn:microsoft.com/office/officeart/2005/8/layout/hierarchy2"/>
    <dgm:cxn modelId="{6D06AB9E-4C4E-4DB4-9897-96BEE335F63F}" type="presOf" srcId="{6C76DB79-1016-4007-89EA-36DE10A621BE}" destId="{605F4A07-7D1B-4C88-9DA1-57F9FD43D0C9}" srcOrd="0" destOrd="0" presId="urn:microsoft.com/office/officeart/2005/8/layout/hierarchy2"/>
    <dgm:cxn modelId="{6F7805A1-6D79-4D38-BC42-76E3ECEC0E34}" type="presOf" srcId="{1E176FE5-3CB5-44E4-9BB2-6B759FFF0FA8}" destId="{C07D4E5B-7FA3-441D-9B32-4971922E5600}" srcOrd="0" destOrd="0" presId="urn:microsoft.com/office/officeart/2005/8/layout/hierarchy2"/>
    <dgm:cxn modelId="{964B1DAF-F233-4139-B0BF-6FA89D375277}" type="presOf" srcId="{922B16A3-14FC-479C-A96B-2867E911974C}" destId="{98BE223F-7AAC-4FD7-B73F-E89ACC53248D}" srcOrd="1" destOrd="0" presId="urn:microsoft.com/office/officeart/2005/8/layout/hierarchy2"/>
    <dgm:cxn modelId="{0F2EACC0-B9B5-48F5-A7B2-446075C930E0}" type="presOf" srcId="{F5163A1C-FD36-4BCA-85D1-215EBB6CB654}" destId="{468C3C71-9F43-4FA8-B247-6F3554AA8344}" srcOrd="1" destOrd="0" presId="urn:microsoft.com/office/officeart/2005/8/layout/hierarchy2"/>
    <dgm:cxn modelId="{60E49FC6-403E-4047-94FD-B33EC0C9FD20}" type="presOf" srcId="{7D123234-8D80-4FB1-98FE-4C3C3C76E7B4}" destId="{212C7ECC-74A2-436D-9408-A35FA4B66E6A}" srcOrd="1" destOrd="0" presId="urn:microsoft.com/office/officeart/2005/8/layout/hierarchy2"/>
    <dgm:cxn modelId="{F785BDC8-96B5-4D1F-8EE1-2EB5EA7CE83E}" type="presOf" srcId="{42AA115B-47C7-4982-828F-66DA2ABF1903}" destId="{0B912FD5-288B-4794-96C5-B1ACA6CF8388}" srcOrd="0" destOrd="0" presId="urn:microsoft.com/office/officeart/2005/8/layout/hierarchy2"/>
    <dgm:cxn modelId="{F88C12D1-EEAA-42F5-AD4A-A0A1FAEE76E6}" type="presOf" srcId="{AA4AA349-C65F-496C-96D7-07CD8272CA00}" destId="{895EB42F-6884-48A6-9645-1F0169AA9896}" srcOrd="0" destOrd="0" presId="urn:microsoft.com/office/officeart/2005/8/layout/hierarchy2"/>
    <dgm:cxn modelId="{C0831CD1-736B-4240-B7F7-A6FEFE64400E}" type="presOf" srcId="{4B6BE8DF-0327-4C71-8634-2C0F8A237A84}" destId="{12EFA255-5F2A-4C9B-A4EF-112E502F2D00}" srcOrd="0" destOrd="0" presId="urn:microsoft.com/office/officeart/2005/8/layout/hierarchy2"/>
    <dgm:cxn modelId="{1D1F04D4-9873-4233-BBF8-7BB340072B40}" type="presOf" srcId="{B7CD7FA8-048E-4575-B093-273B5324DA8A}" destId="{65725E9E-6CF1-4FC6-A5FB-9695D96A4983}" srcOrd="0" destOrd="0" presId="urn:microsoft.com/office/officeart/2005/8/layout/hierarchy2"/>
    <dgm:cxn modelId="{BB119FD7-C3C6-46A3-AF53-7BEEC0FF26B9}" type="presOf" srcId="{43EB730E-5596-46D0-A964-282E5860FE1E}" destId="{30C9220D-2AA3-4414-9D8B-3D63D8C9DF54}" srcOrd="1" destOrd="0" presId="urn:microsoft.com/office/officeart/2005/8/layout/hierarchy2"/>
    <dgm:cxn modelId="{27F8CDD8-6EF9-425F-9382-54B9E6A5AADD}" type="presOf" srcId="{88CF6D7E-0BD6-4AF5-A0D1-BA16A962E4D4}" destId="{E239A0F0-037C-4C15-8B18-5865DEEB3CDC}" srcOrd="0" destOrd="0" presId="urn:microsoft.com/office/officeart/2005/8/layout/hierarchy2"/>
    <dgm:cxn modelId="{547332DF-0026-46A4-A443-10508953DA16}" type="presOf" srcId="{922B16A3-14FC-479C-A96B-2867E911974C}" destId="{DFE34512-E9C8-430C-A963-6866A506579D}" srcOrd="0" destOrd="0" presId="urn:microsoft.com/office/officeart/2005/8/layout/hierarchy2"/>
    <dgm:cxn modelId="{89F8F3E1-9526-4E48-A0CF-801849A20374}" type="presOf" srcId="{4ED96E08-04D7-4D21-B2CC-03227FFC9FB9}" destId="{94BA15D9-420C-4B0C-99E1-99FCAA3AEE9A}" srcOrd="0" destOrd="0" presId="urn:microsoft.com/office/officeart/2005/8/layout/hierarchy2"/>
    <dgm:cxn modelId="{60304BE5-5743-4291-8DD8-87745CC299F8}" type="presOf" srcId="{D9C7CCB8-E4BB-4C43-8502-7291B8E55B5D}" destId="{A61FCFA4-327E-4EB0-8EAE-2C83DC78C80D}" srcOrd="1" destOrd="0" presId="urn:microsoft.com/office/officeart/2005/8/layout/hierarchy2"/>
    <dgm:cxn modelId="{64A014E9-115A-4774-A995-61ACF7324BD7}" type="presOf" srcId="{84346D2D-3EBE-4C4C-BF7B-50AE3DA337EC}" destId="{A87BCFFE-9C04-48F9-AF9E-958540E87C5D}" srcOrd="0" destOrd="0" presId="urn:microsoft.com/office/officeart/2005/8/layout/hierarchy2"/>
    <dgm:cxn modelId="{CE9FCCEB-BB8E-49AF-B45B-D5DE70828D05}" type="presOf" srcId="{AC3965A2-E7FF-4871-9EDC-39572AE47934}" destId="{D7F45559-AD27-4002-9459-8A374F173CAE}" srcOrd="0" destOrd="0" presId="urn:microsoft.com/office/officeart/2005/8/layout/hierarchy2"/>
    <dgm:cxn modelId="{F15242EE-BAF6-4974-A6D2-CA5DC02EFE54}" srcId="{1D6B83F1-7DEE-4850-B421-D257752BB34E}" destId="{AA4AA349-C65F-496C-96D7-07CD8272CA00}" srcOrd="2" destOrd="0" parTransId="{43EB730E-5596-46D0-A964-282E5860FE1E}" sibTransId="{59945D97-EC3D-4138-8185-4D3D02AD06EA}"/>
    <dgm:cxn modelId="{53980AF1-F51C-41E5-AFEA-263FC85DA7F5}" type="presOf" srcId="{41608386-8F86-4987-80AD-60B2F8DCE831}" destId="{9639B08C-0DA4-4EA5-90BC-86F27F5586BA}" srcOrd="0" destOrd="0" presId="urn:microsoft.com/office/officeart/2005/8/layout/hierarchy2"/>
    <dgm:cxn modelId="{F7351FF1-F40F-4366-96D2-C53677CC8865}" srcId="{818E159F-0CA3-43B8-85A7-CC6691BCBE04}" destId="{585DE6FC-D699-40CC-A1B3-86F3F26E7316}" srcOrd="1" destOrd="0" parTransId="{CB90717D-1598-4C03-82D3-FEEF6FAA805F}" sibTransId="{EC96200C-F8ED-4910-A19D-6CF0D738DC02}"/>
    <dgm:cxn modelId="{034FB7F2-1FFB-43CC-8F31-0DF62EEF156F}" srcId="{84346D2D-3EBE-4C4C-BF7B-50AE3DA337EC}" destId="{6C76DB79-1016-4007-89EA-36DE10A621BE}" srcOrd="1" destOrd="0" parTransId="{7D123234-8D80-4FB1-98FE-4C3C3C76E7B4}" sibTransId="{11BE7D2A-D65F-44D8-ABBC-BFD4A4E9010E}"/>
    <dgm:cxn modelId="{4E54FDFE-6F69-48BD-83DA-2974633592C8}" srcId="{84346D2D-3EBE-4C4C-BF7B-50AE3DA337EC}" destId="{AC3965A2-E7FF-4871-9EDC-39572AE47934}" srcOrd="2" destOrd="0" parTransId="{4ED96E08-04D7-4D21-B2CC-03227FFC9FB9}" sibTransId="{1690CCF4-DEF9-43F7-8855-914EAA94CB0A}"/>
    <dgm:cxn modelId="{01DEE01C-3037-4386-862F-FCF45E997667}" type="presParOf" srcId="{12EFA255-5F2A-4C9B-A4EF-112E502F2D00}" destId="{E22264A3-DD76-43F4-9A4E-E83DAA06A390}" srcOrd="0" destOrd="0" presId="urn:microsoft.com/office/officeart/2005/8/layout/hierarchy2"/>
    <dgm:cxn modelId="{BC7E3751-E995-4792-8E25-DA2C7293A51F}" type="presParOf" srcId="{E22264A3-DD76-43F4-9A4E-E83DAA06A390}" destId="{742BD4AB-920B-423F-9C05-0BDF5E321937}" srcOrd="0" destOrd="0" presId="urn:microsoft.com/office/officeart/2005/8/layout/hierarchy2"/>
    <dgm:cxn modelId="{638888D6-4111-46FC-A912-20EC12CC7927}" type="presParOf" srcId="{E22264A3-DD76-43F4-9A4E-E83DAA06A390}" destId="{B539C008-32E0-4DDE-8704-5C4511DB63BC}" srcOrd="1" destOrd="0" presId="urn:microsoft.com/office/officeart/2005/8/layout/hierarchy2"/>
    <dgm:cxn modelId="{734866FE-4E1A-40BC-AB8C-9411C7BD212D}" type="presParOf" srcId="{B539C008-32E0-4DDE-8704-5C4511DB63BC}" destId="{E239A0F0-037C-4C15-8B18-5865DEEB3CDC}" srcOrd="0" destOrd="0" presId="urn:microsoft.com/office/officeart/2005/8/layout/hierarchy2"/>
    <dgm:cxn modelId="{665870DA-C51D-4B2A-A2EB-01B4B0EF6F66}" type="presParOf" srcId="{E239A0F0-037C-4C15-8B18-5865DEEB3CDC}" destId="{0518918F-89B6-4272-B2EE-168CFF61291D}" srcOrd="0" destOrd="0" presId="urn:microsoft.com/office/officeart/2005/8/layout/hierarchy2"/>
    <dgm:cxn modelId="{09EBB875-26DE-42C0-B20E-E9FDDC3F0515}" type="presParOf" srcId="{B539C008-32E0-4DDE-8704-5C4511DB63BC}" destId="{3A1BDFF7-E6D4-45EA-BBEE-F0C130827FC0}" srcOrd="1" destOrd="0" presId="urn:microsoft.com/office/officeart/2005/8/layout/hierarchy2"/>
    <dgm:cxn modelId="{8055B791-116D-476A-B0A9-39A2E96C3E5E}" type="presParOf" srcId="{3A1BDFF7-E6D4-45EA-BBEE-F0C130827FC0}" destId="{491E3BCA-150E-4470-8E10-DE7702C3A764}" srcOrd="0" destOrd="0" presId="urn:microsoft.com/office/officeart/2005/8/layout/hierarchy2"/>
    <dgm:cxn modelId="{6ED41F4F-D568-4782-93FE-FD9F134A3AEA}" type="presParOf" srcId="{3A1BDFF7-E6D4-45EA-BBEE-F0C130827FC0}" destId="{793EE721-922C-46D1-8B12-E8617A633BF2}" srcOrd="1" destOrd="0" presId="urn:microsoft.com/office/officeart/2005/8/layout/hierarchy2"/>
    <dgm:cxn modelId="{2E10D3C5-960C-43C0-8740-DE204C815916}" type="presParOf" srcId="{793EE721-922C-46D1-8B12-E8617A633BF2}" destId="{F3782A15-A3F9-4FF9-B4ED-D6F276649712}" srcOrd="0" destOrd="0" presId="urn:microsoft.com/office/officeart/2005/8/layout/hierarchy2"/>
    <dgm:cxn modelId="{EDFC9F22-312C-450D-B188-19F044880698}" type="presParOf" srcId="{F3782A15-A3F9-4FF9-B4ED-D6F276649712}" destId="{A61FCFA4-327E-4EB0-8EAE-2C83DC78C80D}" srcOrd="0" destOrd="0" presId="urn:microsoft.com/office/officeart/2005/8/layout/hierarchy2"/>
    <dgm:cxn modelId="{FD443E1E-BA53-4BF5-9568-22C967C55D3B}" type="presParOf" srcId="{793EE721-922C-46D1-8B12-E8617A633BF2}" destId="{FCE9FB4D-DB20-42DC-BD36-A53CD318819E}" srcOrd="1" destOrd="0" presId="urn:microsoft.com/office/officeart/2005/8/layout/hierarchy2"/>
    <dgm:cxn modelId="{0EC5CD75-C53D-42AB-A3D7-3E494D8F3A04}" type="presParOf" srcId="{FCE9FB4D-DB20-42DC-BD36-A53CD318819E}" destId="{0B912FD5-288B-4794-96C5-B1ACA6CF8388}" srcOrd="0" destOrd="0" presId="urn:microsoft.com/office/officeart/2005/8/layout/hierarchy2"/>
    <dgm:cxn modelId="{625BF668-A441-4638-8E73-918C41A64605}" type="presParOf" srcId="{FCE9FB4D-DB20-42DC-BD36-A53CD318819E}" destId="{C11B4C59-1748-4D1E-9B68-F735A6890A4D}" srcOrd="1" destOrd="0" presId="urn:microsoft.com/office/officeart/2005/8/layout/hierarchy2"/>
    <dgm:cxn modelId="{12C31410-BFAA-40F7-AAAB-FF5B175BA073}" type="presParOf" srcId="{793EE721-922C-46D1-8B12-E8617A633BF2}" destId="{20BB5732-2BD1-433F-9644-93AEAD15D225}" srcOrd="2" destOrd="0" presId="urn:microsoft.com/office/officeart/2005/8/layout/hierarchy2"/>
    <dgm:cxn modelId="{D43D1121-C443-4E3B-87F3-7A275713DDB0}" type="presParOf" srcId="{20BB5732-2BD1-433F-9644-93AEAD15D225}" destId="{453A4993-49FE-4A11-93A8-661F6CC3C08D}" srcOrd="0" destOrd="0" presId="urn:microsoft.com/office/officeart/2005/8/layout/hierarchy2"/>
    <dgm:cxn modelId="{27E26846-0C28-4FFE-9855-0F44C26FD3BA}" type="presParOf" srcId="{793EE721-922C-46D1-8B12-E8617A633BF2}" destId="{5A5DFBBB-867F-4604-8CEE-2BF462957C01}" srcOrd="3" destOrd="0" presId="urn:microsoft.com/office/officeart/2005/8/layout/hierarchy2"/>
    <dgm:cxn modelId="{72F94F1F-AEE1-4C60-A47B-4B707B6784E2}" type="presParOf" srcId="{5A5DFBBB-867F-4604-8CEE-2BF462957C01}" destId="{B3913133-D648-4B11-902C-05F0EC3AB23C}" srcOrd="0" destOrd="0" presId="urn:microsoft.com/office/officeart/2005/8/layout/hierarchy2"/>
    <dgm:cxn modelId="{6CA061AF-790E-45EF-83F4-68228D83518B}" type="presParOf" srcId="{5A5DFBBB-867F-4604-8CEE-2BF462957C01}" destId="{37700C95-D108-4A1B-BB03-63DC19A274A0}" srcOrd="1" destOrd="0" presId="urn:microsoft.com/office/officeart/2005/8/layout/hierarchy2"/>
    <dgm:cxn modelId="{E58B7BDD-10AD-4417-9813-5AAE8818DB8D}" type="presParOf" srcId="{B539C008-32E0-4DDE-8704-5C4511DB63BC}" destId="{D4BA5E3B-91CE-4965-B04C-18963CEB5A2F}" srcOrd="2" destOrd="0" presId="urn:microsoft.com/office/officeart/2005/8/layout/hierarchy2"/>
    <dgm:cxn modelId="{EC6B9D86-6E9F-41AA-A681-3251690DED72}" type="presParOf" srcId="{D4BA5E3B-91CE-4965-B04C-18963CEB5A2F}" destId="{50DB16E0-29F7-4D37-991A-4E7845FDA418}" srcOrd="0" destOrd="0" presId="urn:microsoft.com/office/officeart/2005/8/layout/hierarchy2"/>
    <dgm:cxn modelId="{334CC4E4-1AF7-4D4C-9C2E-531FBE804D73}" type="presParOf" srcId="{B539C008-32E0-4DDE-8704-5C4511DB63BC}" destId="{407A0265-C7DD-45F8-84D7-4079C77B5F95}" srcOrd="3" destOrd="0" presId="urn:microsoft.com/office/officeart/2005/8/layout/hierarchy2"/>
    <dgm:cxn modelId="{55478F53-891F-4F80-8555-53D8D6333176}" type="presParOf" srcId="{407A0265-C7DD-45F8-84D7-4079C77B5F95}" destId="{9639B08C-0DA4-4EA5-90BC-86F27F5586BA}" srcOrd="0" destOrd="0" presId="urn:microsoft.com/office/officeart/2005/8/layout/hierarchy2"/>
    <dgm:cxn modelId="{B3F2F9C7-1213-4A88-969C-E77DAC1A6551}" type="presParOf" srcId="{407A0265-C7DD-45F8-84D7-4079C77B5F95}" destId="{1C2CFC8B-B361-4FA3-97A8-7C32D0D0D902}" srcOrd="1" destOrd="0" presId="urn:microsoft.com/office/officeart/2005/8/layout/hierarchy2"/>
    <dgm:cxn modelId="{3C1268A8-57C1-403B-97B3-024875722CAB}" type="presParOf" srcId="{1C2CFC8B-B361-4FA3-97A8-7C32D0D0D902}" destId="{80598D75-99C7-45C0-9DC8-D391BA792FCD}" srcOrd="0" destOrd="0" presId="urn:microsoft.com/office/officeart/2005/8/layout/hierarchy2"/>
    <dgm:cxn modelId="{A9A824D7-E815-47C5-8710-1FB41A6C2888}" type="presParOf" srcId="{80598D75-99C7-45C0-9DC8-D391BA792FCD}" destId="{E65D29EC-8A5B-41C6-85CF-E33EE69C8FCD}" srcOrd="0" destOrd="0" presId="urn:microsoft.com/office/officeart/2005/8/layout/hierarchy2"/>
    <dgm:cxn modelId="{A07E80EC-FAE5-4AE9-A405-60F35B4054D5}" type="presParOf" srcId="{1C2CFC8B-B361-4FA3-97A8-7C32D0D0D902}" destId="{E5F83DED-AE61-4FB4-9FCF-681BD92172F8}" srcOrd="1" destOrd="0" presId="urn:microsoft.com/office/officeart/2005/8/layout/hierarchy2"/>
    <dgm:cxn modelId="{EBC162C8-9A17-4505-86C0-64820CDDA01D}" type="presParOf" srcId="{E5F83DED-AE61-4FB4-9FCF-681BD92172F8}" destId="{E855067E-B217-47A6-80EF-165E128D224E}" srcOrd="0" destOrd="0" presId="urn:microsoft.com/office/officeart/2005/8/layout/hierarchy2"/>
    <dgm:cxn modelId="{0F8F6A5D-C819-4A61-9A81-795F82D87CE8}" type="presParOf" srcId="{E5F83DED-AE61-4FB4-9FCF-681BD92172F8}" destId="{1A3FEA67-398C-4254-84AB-0364C9F65105}" srcOrd="1" destOrd="0" presId="urn:microsoft.com/office/officeart/2005/8/layout/hierarchy2"/>
    <dgm:cxn modelId="{F2E60A53-D70B-4736-AF5A-D9800F6F448D}" type="presParOf" srcId="{1C2CFC8B-B361-4FA3-97A8-7C32D0D0D902}" destId="{C07D4E5B-7FA3-441D-9B32-4971922E5600}" srcOrd="2" destOrd="0" presId="urn:microsoft.com/office/officeart/2005/8/layout/hierarchy2"/>
    <dgm:cxn modelId="{0441DFCB-B030-427D-BBC9-E45DDC9AB421}" type="presParOf" srcId="{C07D4E5B-7FA3-441D-9B32-4971922E5600}" destId="{6934D1C0-CCE7-48F3-900F-3440153A3CFA}" srcOrd="0" destOrd="0" presId="urn:microsoft.com/office/officeart/2005/8/layout/hierarchy2"/>
    <dgm:cxn modelId="{805ABA46-B5D7-4D47-ABFB-372711A70787}" type="presParOf" srcId="{1C2CFC8B-B361-4FA3-97A8-7C32D0D0D902}" destId="{2F76D105-89A5-4188-80EB-3E525D719546}" srcOrd="3" destOrd="0" presId="urn:microsoft.com/office/officeart/2005/8/layout/hierarchy2"/>
    <dgm:cxn modelId="{0465C2DE-F205-4F69-A504-E4DBE1B826EA}" type="presParOf" srcId="{2F76D105-89A5-4188-80EB-3E525D719546}" destId="{A87BCFFE-9C04-48F9-AF9E-958540E87C5D}" srcOrd="0" destOrd="0" presId="urn:microsoft.com/office/officeart/2005/8/layout/hierarchy2"/>
    <dgm:cxn modelId="{19F143E6-6D85-4D18-8BB5-3B66C4695D67}" type="presParOf" srcId="{2F76D105-89A5-4188-80EB-3E525D719546}" destId="{576ABFDA-991A-46C9-A95E-1079E70E9114}" srcOrd="1" destOrd="0" presId="urn:microsoft.com/office/officeart/2005/8/layout/hierarchy2"/>
    <dgm:cxn modelId="{428725FA-E65C-4BDB-B6FC-3CF2E513D52F}" type="presParOf" srcId="{576ABFDA-991A-46C9-A95E-1079E70E9114}" destId="{DFE34512-E9C8-430C-A963-6866A506579D}" srcOrd="0" destOrd="0" presId="urn:microsoft.com/office/officeart/2005/8/layout/hierarchy2"/>
    <dgm:cxn modelId="{A5A352AE-58C8-420B-981C-12861B9E3708}" type="presParOf" srcId="{DFE34512-E9C8-430C-A963-6866A506579D}" destId="{98BE223F-7AAC-4FD7-B73F-E89ACC53248D}" srcOrd="0" destOrd="0" presId="urn:microsoft.com/office/officeart/2005/8/layout/hierarchy2"/>
    <dgm:cxn modelId="{92A67571-3A47-4F0D-840F-58E35B78AB75}" type="presParOf" srcId="{576ABFDA-991A-46C9-A95E-1079E70E9114}" destId="{CD0CAB8B-A928-4AA9-9E62-C1258E577054}" srcOrd="1" destOrd="0" presId="urn:microsoft.com/office/officeart/2005/8/layout/hierarchy2"/>
    <dgm:cxn modelId="{BE70EDD8-23B1-43F1-9F71-CFA3B8F671D2}" type="presParOf" srcId="{CD0CAB8B-A928-4AA9-9E62-C1258E577054}" destId="{C525C593-0E36-4972-94D1-9D8771FCD8CD}" srcOrd="0" destOrd="0" presId="urn:microsoft.com/office/officeart/2005/8/layout/hierarchy2"/>
    <dgm:cxn modelId="{CA8EAE99-B374-4517-9B95-B250763B91C9}" type="presParOf" srcId="{CD0CAB8B-A928-4AA9-9E62-C1258E577054}" destId="{54F490E5-7CB4-4B8A-B052-89C0B308AE8B}" srcOrd="1" destOrd="0" presId="urn:microsoft.com/office/officeart/2005/8/layout/hierarchy2"/>
    <dgm:cxn modelId="{481E9885-10D9-4F74-B16C-21E460EB1729}" type="presParOf" srcId="{576ABFDA-991A-46C9-A95E-1079E70E9114}" destId="{6CBBACB5-7F61-42F4-A05B-DA2A7FDC63D4}" srcOrd="2" destOrd="0" presId="urn:microsoft.com/office/officeart/2005/8/layout/hierarchy2"/>
    <dgm:cxn modelId="{1CE1E141-5C8D-4B20-A942-EF32BA35B4E9}" type="presParOf" srcId="{6CBBACB5-7F61-42F4-A05B-DA2A7FDC63D4}" destId="{212C7ECC-74A2-436D-9408-A35FA4B66E6A}" srcOrd="0" destOrd="0" presId="urn:microsoft.com/office/officeart/2005/8/layout/hierarchy2"/>
    <dgm:cxn modelId="{2D8806C8-B5E5-4AF0-AFBC-154E1B21C5EF}" type="presParOf" srcId="{576ABFDA-991A-46C9-A95E-1079E70E9114}" destId="{0A4D05A9-9B48-4C4C-84F1-3E48F54386BB}" srcOrd="3" destOrd="0" presId="urn:microsoft.com/office/officeart/2005/8/layout/hierarchy2"/>
    <dgm:cxn modelId="{7374AE8F-0047-44EA-A93F-BCB5C251B777}" type="presParOf" srcId="{0A4D05A9-9B48-4C4C-84F1-3E48F54386BB}" destId="{605F4A07-7D1B-4C88-9DA1-57F9FD43D0C9}" srcOrd="0" destOrd="0" presId="urn:microsoft.com/office/officeart/2005/8/layout/hierarchy2"/>
    <dgm:cxn modelId="{D840936E-3F91-4079-8DB6-DBC4F8AD76C6}" type="presParOf" srcId="{0A4D05A9-9B48-4C4C-84F1-3E48F54386BB}" destId="{A98332B2-ABCF-4A5A-8037-35CBA8EA51C7}" srcOrd="1" destOrd="0" presId="urn:microsoft.com/office/officeart/2005/8/layout/hierarchy2"/>
    <dgm:cxn modelId="{EF9EED70-83CD-4E4B-882B-8CD71F76BB7F}" type="presParOf" srcId="{576ABFDA-991A-46C9-A95E-1079E70E9114}" destId="{94BA15D9-420C-4B0C-99E1-99FCAA3AEE9A}" srcOrd="4" destOrd="0" presId="urn:microsoft.com/office/officeart/2005/8/layout/hierarchy2"/>
    <dgm:cxn modelId="{C0376E3E-B4AB-42A4-BFE5-75B7B10E6C7C}" type="presParOf" srcId="{94BA15D9-420C-4B0C-99E1-99FCAA3AEE9A}" destId="{9943E840-4C17-4AA2-BB63-795D4C177258}" srcOrd="0" destOrd="0" presId="urn:microsoft.com/office/officeart/2005/8/layout/hierarchy2"/>
    <dgm:cxn modelId="{0109597B-1B51-4246-B41E-9A3F29C7C79F}" type="presParOf" srcId="{576ABFDA-991A-46C9-A95E-1079E70E9114}" destId="{1C659452-C480-425C-BC6C-A5B877F882E4}" srcOrd="5" destOrd="0" presId="urn:microsoft.com/office/officeart/2005/8/layout/hierarchy2"/>
    <dgm:cxn modelId="{73A35EC1-9D4A-4C04-869D-19A54B9E6C0B}" type="presParOf" srcId="{1C659452-C480-425C-BC6C-A5B877F882E4}" destId="{D7F45559-AD27-4002-9459-8A374F173CAE}" srcOrd="0" destOrd="0" presId="urn:microsoft.com/office/officeart/2005/8/layout/hierarchy2"/>
    <dgm:cxn modelId="{4488A524-2F48-488A-A434-1C06BF513732}" type="presParOf" srcId="{1C659452-C480-425C-BC6C-A5B877F882E4}" destId="{B3BE7D5C-824B-4DCB-887C-6D0D85DAE5E2}" srcOrd="1" destOrd="0" presId="urn:microsoft.com/office/officeart/2005/8/layout/hierarchy2"/>
    <dgm:cxn modelId="{BDD58B8F-0DA9-4DAA-AB5E-00A1414209E3}" type="presParOf" srcId="{B539C008-32E0-4DDE-8704-5C4511DB63BC}" destId="{1C121B64-910B-422F-8CCF-5EF87A549D2C}" srcOrd="4" destOrd="0" presId="urn:microsoft.com/office/officeart/2005/8/layout/hierarchy2"/>
    <dgm:cxn modelId="{00E7102E-A659-4EC0-82C6-A3E9A5F276BB}" type="presParOf" srcId="{1C121B64-910B-422F-8CCF-5EF87A549D2C}" destId="{30C9220D-2AA3-4414-9D8B-3D63D8C9DF54}" srcOrd="0" destOrd="0" presId="urn:microsoft.com/office/officeart/2005/8/layout/hierarchy2"/>
    <dgm:cxn modelId="{C1891E1F-3058-47A5-AC76-1580F2CA2887}" type="presParOf" srcId="{B539C008-32E0-4DDE-8704-5C4511DB63BC}" destId="{75812A56-3249-4E7D-A6FB-86C5CF6E7635}" srcOrd="5" destOrd="0" presId="urn:microsoft.com/office/officeart/2005/8/layout/hierarchy2"/>
    <dgm:cxn modelId="{9F7A0253-99A5-4753-A427-1BCDFE975A96}" type="presParOf" srcId="{75812A56-3249-4E7D-A6FB-86C5CF6E7635}" destId="{895EB42F-6884-48A6-9645-1F0169AA9896}" srcOrd="0" destOrd="0" presId="urn:microsoft.com/office/officeart/2005/8/layout/hierarchy2"/>
    <dgm:cxn modelId="{7A946947-C6B9-4743-B7C3-9038D456C14C}" type="presParOf" srcId="{75812A56-3249-4E7D-A6FB-86C5CF6E7635}" destId="{5D171CCA-0FBD-468D-8561-73715C66C756}" srcOrd="1" destOrd="0" presId="urn:microsoft.com/office/officeart/2005/8/layout/hierarchy2"/>
    <dgm:cxn modelId="{C6D9460D-E9CE-4AF6-85DA-49A66BA97286}" type="presParOf" srcId="{5D171CCA-0FBD-468D-8561-73715C66C756}" destId="{2CE7905A-0743-4E25-BA04-7D82019453A5}" srcOrd="0" destOrd="0" presId="urn:microsoft.com/office/officeart/2005/8/layout/hierarchy2"/>
    <dgm:cxn modelId="{9A4D2B58-D047-4A57-911B-5D8D4EAE0DCD}" type="presParOf" srcId="{2CE7905A-0743-4E25-BA04-7D82019453A5}" destId="{3F69A196-5FD8-4675-9FD1-CDE4A25EBFB4}" srcOrd="0" destOrd="0" presId="urn:microsoft.com/office/officeart/2005/8/layout/hierarchy2"/>
    <dgm:cxn modelId="{97DFB6FD-942E-48AD-8B9B-B849078915D5}" type="presParOf" srcId="{5D171CCA-0FBD-468D-8561-73715C66C756}" destId="{95BE0138-7C0F-4025-B30A-9CB1AB6F5565}" srcOrd="1" destOrd="0" presId="urn:microsoft.com/office/officeart/2005/8/layout/hierarchy2"/>
    <dgm:cxn modelId="{6829B378-E08F-4680-8269-1A179C2F98D8}" type="presParOf" srcId="{95BE0138-7C0F-4025-B30A-9CB1AB6F5565}" destId="{B2EF865C-D186-4F75-9C51-7F6B89FC2DD8}" srcOrd="0" destOrd="0" presId="urn:microsoft.com/office/officeart/2005/8/layout/hierarchy2"/>
    <dgm:cxn modelId="{D821BEB1-9BA6-4FE9-A7B1-E33573D686B9}" type="presParOf" srcId="{95BE0138-7C0F-4025-B30A-9CB1AB6F5565}" destId="{16B11B9D-86B4-4CDA-956D-12DA3316E773}" srcOrd="1" destOrd="0" presId="urn:microsoft.com/office/officeart/2005/8/layout/hierarchy2"/>
    <dgm:cxn modelId="{46735113-860C-4D44-9FE6-0B6BDDA10FC8}" type="presParOf" srcId="{5D171CCA-0FBD-468D-8561-73715C66C756}" destId="{A2F38097-DE60-44A4-B96D-AAA07583C53A}" srcOrd="2" destOrd="0" presId="urn:microsoft.com/office/officeart/2005/8/layout/hierarchy2"/>
    <dgm:cxn modelId="{21FC2D1A-E2D5-4C86-AD64-9A237D97E53C}" type="presParOf" srcId="{A2F38097-DE60-44A4-B96D-AAA07583C53A}" destId="{468C3C71-9F43-4FA8-B247-6F3554AA8344}" srcOrd="0" destOrd="0" presId="urn:microsoft.com/office/officeart/2005/8/layout/hierarchy2"/>
    <dgm:cxn modelId="{B0BC80B2-F799-4187-9760-A58A6E4BD4E3}" type="presParOf" srcId="{5D171CCA-0FBD-468D-8561-73715C66C756}" destId="{5072CE4E-782E-4D36-AD10-141FE13EA45A}" srcOrd="3" destOrd="0" presId="urn:microsoft.com/office/officeart/2005/8/layout/hierarchy2"/>
    <dgm:cxn modelId="{FB42D20A-54E0-43BE-8FC6-2AC61AE80C57}" type="presParOf" srcId="{5072CE4E-782E-4D36-AD10-141FE13EA45A}" destId="{65725E9E-6CF1-4FC6-A5FB-9695D96A4983}" srcOrd="0" destOrd="0" presId="urn:microsoft.com/office/officeart/2005/8/layout/hierarchy2"/>
    <dgm:cxn modelId="{B2C45555-E8F8-418E-AD47-C4F45EC02D9C}" type="presParOf" srcId="{5072CE4E-782E-4D36-AD10-141FE13EA45A}" destId="{2BB0C91C-22A5-4056-B2B3-E73C48B2C32E}" srcOrd="1" destOrd="0" presId="urn:microsoft.com/office/officeart/2005/8/layout/hierarchy2"/>
    <dgm:cxn modelId="{689045EA-8BAC-47C9-8F94-9B2AA8FFF7CE}" type="presParOf" srcId="{5D171CCA-0FBD-468D-8561-73715C66C756}" destId="{B7A9352C-D4BB-492D-A235-069503F002EF}" srcOrd="4" destOrd="0" presId="urn:microsoft.com/office/officeart/2005/8/layout/hierarchy2"/>
    <dgm:cxn modelId="{FFD78F3F-C55C-42EF-9922-4AD1E655FD26}" type="presParOf" srcId="{B7A9352C-D4BB-492D-A235-069503F002EF}" destId="{E4A1EDC8-18E2-4052-A179-F4C9EA443ADA}" srcOrd="0" destOrd="0" presId="urn:microsoft.com/office/officeart/2005/8/layout/hierarchy2"/>
    <dgm:cxn modelId="{38E72DD2-AA96-422D-8215-2FF201172F32}" type="presParOf" srcId="{5D171CCA-0FBD-468D-8561-73715C66C756}" destId="{F23228E7-FCD4-4F97-9ED8-98E55D3217E9}" srcOrd="5" destOrd="0" presId="urn:microsoft.com/office/officeart/2005/8/layout/hierarchy2"/>
    <dgm:cxn modelId="{763FF48F-24F4-47C6-B6FE-6F967D0ADB4A}" type="presParOf" srcId="{F23228E7-FCD4-4F97-9ED8-98E55D3217E9}" destId="{ED55F0DA-9651-4A0F-91DE-58FAF41EBA74}" srcOrd="0" destOrd="0" presId="urn:microsoft.com/office/officeart/2005/8/layout/hierarchy2"/>
    <dgm:cxn modelId="{1C0F4921-F67E-48A8-BA79-F42EC11DAF94}" type="presParOf" srcId="{F23228E7-FCD4-4F97-9ED8-98E55D3217E9}" destId="{135F67CA-44BC-4F2D-BB6C-18420C9906C1}"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BD4AB-920B-423F-9C05-0BDF5E321937}">
      <dsp:nvSpPr>
        <dsp:cNvPr id="0" name=""/>
        <dsp:cNvSpPr/>
      </dsp:nvSpPr>
      <dsp:spPr>
        <a:xfrm flipH="1">
          <a:off x="0" y="2373745"/>
          <a:ext cx="2355384" cy="1062579"/>
        </a:xfrm>
        <a:prstGeom prst="leftArrow">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nl-BE" sz="2200" kern="1200" dirty="0">
            <a:solidFill>
              <a:schemeClr val="bg1"/>
            </a:solidFill>
            <a:latin typeface="Garamond" panose="02020404030301010803" pitchFamily="18" charset="0"/>
          </a:endParaRPr>
        </a:p>
        <a:p>
          <a:pPr marL="0" lvl="0" indent="0" algn="ctr" defTabSz="977900">
            <a:lnSpc>
              <a:spcPct val="90000"/>
            </a:lnSpc>
            <a:spcBef>
              <a:spcPct val="0"/>
            </a:spcBef>
            <a:spcAft>
              <a:spcPct val="35000"/>
            </a:spcAft>
            <a:buNone/>
          </a:pPr>
          <a:r>
            <a:rPr lang="nl-BE" sz="2200" kern="1200" dirty="0">
              <a:solidFill>
                <a:schemeClr val="bg1"/>
              </a:solidFill>
              <a:latin typeface="Garamond" panose="02020404030301010803" pitchFamily="18" charset="0"/>
              <a:ea typeface="+mn-ea"/>
              <a:cs typeface="+mn-cs"/>
            </a:rPr>
            <a:t>Juridische analyse </a:t>
          </a:r>
        </a:p>
        <a:p>
          <a:pPr marL="0" lvl="0" indent="0" algn="ctr" defTabSz="977900">
            <a:lnSpc>
              <a:spcPct val="90000"/>
            </a:lnSpc>
            <a:spcBef>
              <a:spcPct val="0"/>
            </a:spcBef>
            <a:spcAft>
              <a:spcPct val="35000"/>
            </a:spcAft>
            <a:buNone/>
          </a:pPr>
          <a:endParaRPr lang="fr-BE" sz="2200" kern="1200" dirty="0">
            <a:solidFill>
              <a:schemeClr val="bg1"/>
            </a:solidFill>
            <a:latin typeface="Garamond" panose="02020404030301010803" pitchFamily="18" charset="0"/>
            <a:ea typeface="+mn-ea"/>
            <a:cs typeface="+mn-cs"/>
          </a:endParaRPr>
        </a:p>
      </dsp:txBody>
      <dsp:txXfrm>
        <a:off x="0" y="2639390"/>
        <a:ext cx="2089739" cy="531289"/>
      </dsp:txXfrm>
    </dsp:sp>
    <dsp:sp modelId="{E239A0F0-037C-4C15-8B18-5865DEEB3CDC}">
      <dsp:nvSpPr>
        <dsp:cNvPr id="0" name=""/>
        <dsp:cNvSpPr/>
      </dsp:nvSpPr>
      <dsp:spPr>
        <a:xfrm rot="18791223">
          <a:off x="1904232" y="1851438"/>
          <a:ext cx="2858847"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3262185" y="1791337"/>
        <a:ext cx="142942" cy="142942"/>
      </dsp:txXfrm>
    </dsp:sp>
    <dsp:sp modelId="{491E3BCA-150E-4470-8E10-DE7702C3A764}">
      <dsp:nvSpPr>
        <dsp:cNvPr id="0" name=""/>
        <dsp:cNvSpPr/>
      </dsp:nvSpPr>
      <dsp:spPr>
        <a:xfrm>
          <a:off x="4311928" y="441572"/>
          <a:ext cx="1516042"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nl-BE" sz="1200" kern="1200" dirty="0">
            <a:latin typeface="Garamond" panose="02020404030301010803" pitchFamily="18" charset="0"/>
          </a:endParaRPr>
        </a:p>
        <a:p>
          <a:pPr marL="0" lvl="0" indent="0" algn="ctr" defTabSz="533400">
            <a:lnSpc>
              <a:spcPct val="90000"/>
            </a:lnSpc>
            <a:spcBef>
              <a:spcPct val="0"/>
            </a:spcBef>
            <a:spcAft>
              <a:spcPct val="35000"/>
            </a:spcAft>
            <a:buNone/>
          </a:pPr>
          <a:endParaRPr lang="nl-BE" sz="1200" kern="1200" dirty="0">
            <a:latin typeface="Garamond" panose="02020404030301010803" pitchFamily="18" charset="0"/>
          </a:endParaRPr>
        </a:p>
        <a:p>
          <a:pPr marL="0" lvl="0" indent="0" algn="l" defTabSz="533400">
            <a:lnSpc>
              <a:spcPct val="90000"/>
            </a:lnSpc>
            <a:spcBef>
              <a:spcPct val="0"/>
            </a:spcBef>
            <a:spcAft>
              <a:spcPct val="35000"/>
            </a:spcAft>
            <a:buNone/>
          </a:pPr>
          <a:r>
            <a:rPr lang="nl-BE" sz="1200" b="1" kern="1200" dirty="0">
              <a:latin typeface="Garamond" panose="02020404030301010803" pitchFamily="18" charset="0"/>
            </a:rPr>
            <a:t>Belang van de ouders</a:t>
          </a:r>
        </a:p>
        <a:p>
          <a:pPr marL="0" lvl="0" indent="0" algn="ctr" defTabSz="533400">
            <a:lnSpc>
              <a:spcPct val="90000"/>
            </a:lnSpc>
            <a:spcBef>
              <a:spcPct val="0"/>
            </a:spcBef>
            <a:spcAft>
              <a:spcPct val="35000"/>
            </a:spcAft>
            <a:buNone/>
          </a:pPr>
          <a:endParaRPr lang="nl-BE" sz="1200" kern="1200" dirty="0">
            <a:latin typeface="Garamond" panose="02020404030301010803" pitchFamily="18" charset="0"/>
          </a:endParaRPr>
        </a:p>
        <a:p>
          <a:pPr marL="0" lvl="0" indent="0" algn="ctr" defTabSz="533400">
            <a:lnSpc>
              <a:spcPct val="90000"/>
            </a:lnSpc>
            <a:spcBef>
              <a:spcPct val="0"/>
            </a:spcBef>
            <a:spcAft>
              <a:spcPct val="35000"/>
            </a:spcAft>
            <a:buNone/>
          </a:pPr>
          <a:endParaRPr lang="nl-BE" sz="1200" kern="1200" dirty="0">
            <a:latin typeface="Garamond" panose="02020404030301010803" pitchFamily="18" charset="0"/>
          </a:endParaRPr>
        </a:p>
        <a:p>
          <a:pPr marL="0" lvl="0" indent="0" algn="ctr" defTabSz="533400">
            <a:lnSpc>
              <a:spcPct val="90000"/>
            </a:lnSpc>
            <a:spcBef>
              <a:spcPct val="0"/>
            </a:spcBef>
            <a:spcAft>
              <a:spcPct val="35000"/>
            </a:spcAft>
            <a:buNone/>
          </a:pPr>
          <a:endParaRPr lang="fr-BE" sz="1200" kern="1200" dirty="0">
            <a:latin typeface="Garamond" panose="02020404030301010803" pitchFamily="18" charset="0"/>
          </a:endParaRPr>
        </a:p>
      </dsp:txBody>
      <dsp:txXfrm>
        <a:off x="4533947" y="552582"/>
        <a:ext cx="1072004" cy="536001"/>
      </dsp:txXfrm>
    </dsp:sp>
    <dsp:sp modelId="{F3782A15-A3F9-4FF9-B4ED-D6F276649712}">
      <dsp:nvSpPr>
        <dsp:cNvPr id="0" name=""/>
        <dsp:cNvSpPr/>
      </dsp:nvSpPr>
      <dsp:spPr>
        <a:xfrm rot="19457599">
          <a:off x="5757777" y="591281"/>
          <a:ext cx="746804"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12509" y="583981"/>
        <a:ext cx="37340" cy="37340"/>
      </dsp:txXfrm>
    </dsp:sp>
    <dsp:sp modelId="{0B912FD5-288B-4794-96C5-B1ACA6CF8388}">
      <dsp:nvSpPr>
        <dsp:cNvPr id="0" name=""/>
        <dsp:cNvSpPr/>
      </dsp:nvSpPr>
      <dsp:spPr>
        <a:xfrm>
          <a:off x="6434388" y="5709"/>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Recht om (g)een kind te krijgen</a:t>
          </a:r>
        </a:p>
      </dsp:txBody>
      <dsp:txXfrm>
        <a:off x="6690569" y="116719"/>
        <a:ext cx="1236954" cy="536001"/>
      </dsp:txXfrm>
    </dsp:sp>
    <dsp:sp modelId="{20BB5732-2BD1-433F-9644-93AEAD15D225}">
      <dsp:nvSpPr>
        <dsp:cNvPr id="0" name=""/>
        <dsp:cNvSpPr/>
      </dsp:nvSpPr>
      <dsp:spPr>
        <a:xfrm rot="2142401">
          <a:off x="5757777" y="1027143"/>
          <a:ext cx="746804"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12509" y="1019843"/>
        <a:ext cx="37340" cy="37340"/>
      </dsp:txXfrm>
    </dsp:sp>
    <dsp:sp modelId="{B3913133-D648-4B11-902C-05F0EC3AB23C}">
      <dsp:nvSpPr>
        <dsp:cNvPr id="0" name=""/>
        <dsp:cNvSpPr/>
      </dsp:nvSpPr>
      <dsp:spPr>
        <a:xfrm>
          <a:off x="6434388" y="877434"/>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Mogelijkheden om de genetische eigenschappen van het kind te kiezen</a:t>
          </a:r>
          <a:endParaRPr lang="fr-BE" sz="1200" kern="1200" dirty="0">
            <a:latin typeface="Garamond" panose="02020404030301010803" pitchFamily="18" charset="0"/>
          </a:endParaRPr>
        </a:p>
      </dsp:txBody>
      <dsp:txXfrm>
        <a:off x="6690569" y="988444"/>
        <a:ext cx="1236954" cy="536001"/>
      </dsp:txXfrm>
    </dsp:sp>
    <dsp:sp modelId="{D4BA5E3B-91CE-4965-B04C-18963CEB5A2F}">
      <dsp:nvSpPr>
        <dsp:cNvPr id="0" name=""/>
        <dsp:cNvSpPr/>
      </dsp:nvSpPr>
      <dsp:spPr>
        <a:xfrm rot="21009513">
          <a:off x="2340773" y="2723958"/>
          <a:ext cx="1985765"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3284012" y="2685685"/>
        <a:ext cx="99288" cy="99288"/>
      </dsp:txXfrm>
    </dsp:sp>
    <dsp:sp modelId="{9639B08C-0DA4-4EA5-90BC-86F27F5586BA}">
      <dsp:nvSpPr>
        <dsp:cNvPr id="0" name=""/>
        <dsp:cNvSpPr/>
      </dsp:nvSpPr>
      <dsp:spPr>
        <a:xfrm>
          <a:off x="4311928" y="2186612"/>
          <a:ext cx="1516042"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b="1" kern="1200" dirty="0">
              <a:latin typeface="Garamond" panose="02020404030301010803" pitchFamily="18" charset="0"/>
            </a:rPr>
            <a:t>Belang van het kind </a:t>
          </a:r>
        </a:p>
        <a:p>
          <a:pPr marL="0" lvl="0" indent="0" algn="ctr" defTabSz="533400">
            <a:lnSpc>
              <a:spcPct val="90000"/>
            </a:lnSpc>
            <a:spcBef>
              <a:spcPct val="0"/>
            </a:spcBef>
            <a:spcAft>
              <a:spcPct val="35000"/>
            </a:spcAft>
            <a:buNone/>
          </a:pPr>
          <a:endParaRPr lang="fr-BE" sz="1200" kern="1200" dirty="0">
            <a:latin typeface="Garamond" panose="02020404030301010803" pitchFamily="18" charset="0"/>
          </a:endParaRPr>
        </a:p>
      </dsp:txBody>
      <dsp:txXfrm>
        <a:off x="4533947" y="2297622"/>
        <a:ext cx="1072004" cy="536001"/>
      </dsp:txXfrm>
    </dsp:sp>
    <dsp:sp modelId="{80598D75-99C7-45C0-9DC8-D391BA792FCD}">
      <dsp:nvSpPr>
        <dsp:cNvPr id="0" name=""/>
        <dsp:cNvSpPr/>
      </dsp:nvSpPr>
      <dsp:spPr>
        <a:xfrm rot="19451656">
          <a:off x="5757312" y="2335525"/>
          <a:ext cx="747735"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12486" y="2328203"/>
        <a:ext cx="37386" cy="37386"/>
      </dsp:txXfrm>
    </dsp:sp>
    <dsp:sp modelId="{E855067E-B217-47A6-80EF-165E128D224E}">
      <dsp:nvSpPr>
        <dsp:cNvPr id="0" name=""/>
        <dsp:cNvSpPr/>
      </dsp:nvSpPr>
      <dsp:spPr>
        <a:xfrm>
          <a:off x="6434388" y="1749158"/>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(Ontoereikend) statuut voor het ongeboren kind</a:t>
          </a:r>
          <a:endParaRPr lang="fr-BE" sz="1200" kern="1200" dirty="0">
            <a:latin typeface="Garamond" panose="02020404030301010803" pitchFamily="18" charset="0"/>
          </a:endParaRPr>
        </a:p>
      </dsp:txBody>
      <dsp:txXfrm>
        <a:off x="6690569" y="1860168"/>
        <a:ext cx="1236954" cy="536001"/>
      </dsp:txXfrm>
    </dsp:sp>
    <dsp:sp modelId="{C07D4E5B-7FA3-441D-9B32-4971922E5600}">
      <dsp:nvSpPr>
        <dsp:cNvPr id="0" name=""/>
        <dsp:cNvSpPr/>
      </dsp:nvSpPr>
      <dsp:spPr>
        <a:xfrm rot="2136444">
          <a:off x="5758241" y="2771388"/>
          <a:ext cx="745876"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12532" y="2764111"/>
        <a:ext cx="37293" cy="37293"/>
      </dsp:txXfrm>
    </dsp:sp>
    <dsp:sp modelId="{A87BCFFE-9C04-48F9-AF9E-958540E87C5D}">
      <dsp:nvSpPr>
        <dsp:cNvPr id="0" name=""/>
        <dsp:cNvSpPr/>
      </dsp:nvSpPr>
      <dsp:spPr>
        <a:xfrm>
          <a:off x="6434388" y="2620883"/>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Bescherming van de toekomstige generaties van kinderen</a:t>
          </a:r>
          <a:endParaRPr lang="fr-BE" sz="1200" kern="1200" dirty="0">
            <a:latin typeface="Garamond" panose="02020404030301010803" pitchFamily="18" charset="0"/>
          </a:endParaRPr>
        </a:p>
      </dsp:txBody>
      <dsp:txXfrm>
        <a:off x="6690569" y="2731893"/>
        <a:ext cx="1236954" cy="536001"/>
      </dsp:txXfrm>
    </dsp:sp>
    <dsp:sp modelId="{DFE34512-E9C8-430C-A963-6866A506579D}">
      <dsp:nvSpPr>
        <dsp:cNvPr id="0" name=""/>
        <dsp:cNvSpPr/>
      </dsp:nvSpPr>
      <dsp:spPr>
        <a:xfrm rot="18289469">
          <a:off x="7955959" y="2552661"/>
          <a:ext cx="1061906"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8460365" y="2537484"/>
        <a:ext cx="53095" cy="53095"/>
      </dsp:txXfrm>
    </dsp:sp>
    <dsp:sp modelId="{C525C593-0E36-4972-94D1-9D8771FCD8CD}">
      <dsp:nvSpPr>
        <dsp:cNvPr id="0" name=""/>
        <dsp:cNvSpPr/>
      </dsp:nvSpPr>
      <dsp:spPr>
        <a:xfrm>
          <a:off x="8790121" y="1749158"/>
          <a:ext cx="1516042"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Bescherming van de toekomstige generaties? </a:t>
          </a:r>
          <a:endParaRPr lang="fr-BE" sz="1200" kern="1200" dirty="0">
            <a:latin typeface="Garamond" panose="02020404030301010803" pitchFamily="18" charset="0"/>
          </a:endParaRPr>
        </a:p>
      </dsp:txBody>
      <dsp:txXfrm>
        <a:off x="9012140" y="1860168"/>
        <a:ext cx="1072004" cy="536001"/>
      </dsp:txXfrm>
    </dsp:sp>
    <dsp:sp modelId="{6CBBACB5-7F61-42F4-A05B-DA2A7FDC63D4}">
      <dsp:nvSpPr>
        <dsp:cNvPr id="0" name=""/>
        <dsp:cNvSpPr/>
      </dsp:nvSpPr>
      <dsp:spPr>
        <a:xfrm>
          <a:off x="8183704" y="2988523"/>
          <a:ext cx="606417"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8471752" y="2984733"/>
        <a:ext cx="30320" cy="30320"/>
      </dsp:txXfrm>
    </dsp:sp>
    <dsp:sp modelId="{605F4A07-7D1B-4C88-9DA1-57F9FD43D0C9}">
      <dsp:nvSpPr>
        <dsp:cNvPr id="0" name=""/>
        <dsp:cNvSpPr/>
      </dsp:nvSpPr>
      <dsp:spPr>
        <a:xfrm>
          <a:off x="8790121" y="2620883"/>
          <a:ext cx="1516042"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Garamond" panose="02020404030301010803" pitchFamily="18" charset="0"/>
            </a:rPr>
            <a:t>Overwegend belang van het kind</a:t>
          </a:r>
          <a:endParaRPr lang="fr-BE" sz="1200" kern="1200" dirty="0">
            <a:solidFill>
              <a:schemeClr val="tx1"/>
            </a:solidFill>
            <a:latin typeface="Garamond" panose="02020404030301010803" pitchFamily="18" charset="0"/>
          </a:endParaRPr>
        </a:p>
      </dsp:txBody>
      <dsp:txXfrm>
        <a:off x="9012140" y="2731893"/>
        <a:ext cx="1072004" cy="536001"/>
      </dsp:txXfrm>
    </dsp:sp>
    <dsp:sp modelId="{94BA15D9-420C-4B0C-99E1-99FCAA3AEE9A}">
      <dsp:nvSpPr>
        <dsp:cNvPr id="0" name=""/>
        <dsp:cNvSpPr/>
      </dsp:nvSpPr>
      <dsp:spPr>
        <a:xfrm rot="3310531">
          <a:off x="7955959" y="3424385"/>
          <a:ext cx="1061906"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8460365" y="3409208"/>
        <a:ext cx="53095" cy="53095"/>
      </dsp:txXfrm>
    </dsp:sp>
    <dsp:sp modelId="{D7F45559-AD27-4002-9459-8A374F173CAE}">
      <dsp:nvSpPr>
        <dsp:cNvPr id="0" name=""/>
        <dsp:cNvSpPr/>
      </dsp:nvSpPr>
      <dsp:spPr>
        <a:xfrm>
          <a:off x="8790121" y="3492607"/>
          <a:ext cx="1516042"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Menselijke waardigheid</a:t>
          </a:r>
          <a:endParaRPr lang="fr-BE" sz="1200" kern="1200" dirty="0">
            <a:latin typeface="Garamond" panose="02020404030301010803" pitchFamily="18" charset="0"/>
          </a:endParaRPr>
        </a:p>
      </dsp:txBody>
      <dsp:txXfrm>
        <a:off x="9012140" y="3603617"/>
        <a:ext cx="1072004" cy="536001"/>
      </dsp:txXfrm>
    </dsp:sp>
    <dsp:sp modelId="{1C121B64-910B-422F-8CCF-5EF87A549D2C}">
      <dsp:nvSpPr>
        <dsp:cNvPr id="0" name=""/>
        <dsp:cNvSpPr/>
      </dsp:nvSpPr>
      <dsp:spPr>
        <a:xfrm rot="2592924">
          <a:off x="1991322" y="3812818"/>
          <a:ext cx="2684667"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3266539" y="3757072"/>
        <a:ext cx="134233" cy="134233"/>
      </dsp:txXfrm>
    </dsp:sp>
    <dsp:sp modelId="{895EB42F-6884-48A6-9645-1F0169AA9896}">
      <dsp:nvSpPr>
        <dsp:cNvPr id="0" name=""/>
        <dsp:cNvSpPr/>
      </dsp:nvSpPr>
      <dsp:spPr>
        <a:xfrm>
          <a:off x="4311928" y="4256465"/>
          <a:ext cx="1516042" cy="973754"/>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b="1" kern="1200" dirty="0">
              <a:latin typeface="Garamond" panose="02020404030301010803" pitchFamily="18" charset="0"/>
            </a:rPr>
            <a:t>Belang van de samenleving</a:t>
          </a:r>
        </a:p>
        <a:p>
          <a:pPr marL="0" lvl="0" indent="0" algn="ctr" defTabSz="533400">
            <a:lnSpc>
              <a:spcPct val="90000"/>
            </a:lnSpc>
            <a:spcBef>
              <a:spcPct val="0"/>
            </a:spcBef>
            <a:spcAft>
              <a:spcPct val="35000"/>
            </a:spcAft>
            <a:buNone/>
          </a:pPr>
          <a:endParaRPr lang="fr-BE" sz="1200" kern="1200" dirty="0">
            <a:latin typeface="Garamond" panose="02020404030301010803" pitchFamily="18" charset="0"/>
          </a:endParaRPr>
        </a:p>
        <a:p>
          <a:pPr marL="0" lvl="0" indent="0" algn="ctr" defTabSz="533400">
            <a:lnSpc>
              <a:spcPct val="90000"/>
            </a:lnSpc>
            <a:spcBef>
              <a:spcPct val="0"/>
            </a:spcBef>
            <a:spcAft>
              <a:spcPct val="35000"/>
            </a:spcAft>
            <a:buNone/>
          </a:pPr>
          <a:endParaRPr lang="fr-BE" sz="1200" kern="1200" dirty="0">
            <a:latin typeface="Garamond" panose="02020404030301010803" pitchFamily="18" charset="0"/>
          </a:endParaRPr>
        </a:p>
      </dsp:txBody>
      <dsp:txXfrm>
        <a:off x="4533947" y="4399068"/>
        <a:ext cx="1072004" cy="688548"/>
      </dsp:txXfrm>
    </dsp:sp>
    <dsp:sp modelId="{2CE7905A-0743-4E25-BA04-7D82019453A5}">
      <dsp:nvSpPr>
        <dsp:cNvPr id="0" name=""/>
        <dsp:cNvSpPr/>
      </dsp:nvSpPr>
      <dsp:spPr>
        <a:xfrm rot="18289469">
          <a:off x="5600226" y="4296109"/>
          <a:ext cx="1061906"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04632" y="4280933"/>
        <a:ext cx="53095" cy="53095"/>
      </dsp:txXfrm>
    </dsp:sp>
    <dsp:sp modelId="{B2EF865C-D186-4F75-9C51-7F6B89FC2DD8}">
      <dsp:nvSpPr>
        <dsp:cNvPr id="0" name=""/>
        <dsp:cNvSpPr/>
      </dsp:nvSpPr>
      <dsp:spPr>
        <a:xfrm>
          <a:off x="6434388" y="3492607"/>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Voorzorgsbeginsel</a:t>
          </a:r>
          <a:endParaRPr lang="fr-BE" sz="1200" kern="1200" dirty="0">
            <a:latin typeface="Garamond" panose="02020404030301010803" pitchFamily="18" charset="0"/>
          </a:endParaRPr>
        </a:p>
      </dsp:txBody>
      <dsp:txXfrm>
        <a:off x="6690569" y="3603617"/>
        <a:ext cx="1236954" cy="536001"/>
      </dsp:txXfrm>
    </dsp:sp>
    <dsp:sp modelId="{A2F38097-DE60-44A4-B96D-AAA07583C53A}">
      <dsp:nvSpPr>
        <dsp:cNvPr id="0" name=""/>
        <dsp:cNvSpPr/>
      </dsp:nvSpPr>
      <dsp:spPr>
        <a:xfrm>
          <a:off x="5827971" y="4731972"/>
          <a:ext cx="606417"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16019" y="4728182"/>
        <a:ext cx="30320" cy="30320"/>
      </dsp:txXfrm>
    </dsp:sp>
    <dsp:sp modelId="{65725E9E-6CF1-4FC6-A5FB-9695D96A4983}">
      <dsp:nvSpPr>
        <dsp:cNvPr id="0" name=""/>
        <dsp:cNvSpPr/>
      </dsp:nvSpPr>
      <dsp:spPr>
        <a:xfrm>
          <a:off x="6434388" y="4364332"/>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Gelijkheids-</a:t>
          </a:r>
          <a:r>
            <a:rPr lang="nl-BE" sz="1200" kern="1200" baseline="0" dirty="0">
              <a:latin typeface="Garamond" panose="02020404030301010803" pitchFamily="18" charset="0"/>
            </a:rPr>
            <a:t> en non-discriminatie- beginsel</a:t>
          </a:r>
          <a:endParaRPr lang="fr-BE" sz="1200" kern="1200" dirty="0">
            <a:latin typeface="Garamond" panose="02020404030301010803" pitchFamily="18" charset="0"/>
          </a:endParaRPr>
        </a:p>
      </dsp:txBody>
      <dsp:txXfrm>
        <a:off x="6690569" y="4475342"/>
        <a:ext cx="1236954" cy="536001"/>
      </dsp:txXfrm>
    </dsp:sp>
    <dsp:sp modelId="{B7A9352C-D4BB-492D-A235-069503F002EF}">
      <dsp:nvSpPr>
        <dsp:cNvPr id="0" name=""/>
        <dsp:cNvSpPr/>
      </dsp:nvSpPr>
      <dsp:spPr>
        <a:xfrm rot="3310531">
          <a:off x="5600226" y="5167834"/>
          <a:ext cx="1061906" cy="22741"/>
        </a:xfrm>
        <a:prstGeom prst="ellipse">
          <a:avLst/>
        </a:prstGeom>
        <a:no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fr-BE" sz="1200" kern="1200">
            <a:latin typeface="Garamond" panose="02020404030301010803" pitchFamily="18" charset="0"/>
          </a:endParaRPr>
        </a:p>
      </dsp:txBody>
      <dsp:txXfrm>
        <a:off x="6104632" y="5152657"/>
        <a:ext cx="53095" cy="53095"/>
      </dsp:txXfrm>
    </dsp:sp>
    <dsp:sp modelId="{ED55F0DA-9651-4A0F-91DE-58FAF41EBA74}">
      <dsp:nvSpPr>
        <dsp:cNvPr id="0" name=""/>
        <dsp:cNvSpPr/>
      </dsp:nvSpPr>
      <dsp:spPr>
        <a:xfrm>
          <a:off x="6434388" y="5236056"/>
          <a:ext cx="1749316" cy="75802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Garamond" panose="02020404030301010803" pitchFamily="18" charset="0"/>
            </a:rPr>
            <a:t>Eugenetica</a:t>
          </a:r>
          <a:endParaRPr lang="fr-BE" sz="1200" kern="1200" dirty="0">
            <a:latin typeface="Garamond" panose="02020404030301010803" pitchFamily="18" charset="0"/>
          </a:endParaRPr>
        </a:p>
      </dsp:txBody>
      <dsp:txXfrm>
        <a:off x="6690569" y="5347066"/>
        <a:ext cx="1236954" cy="536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13234-9CFE-4F62-AC0B-854CC39C30BD}" type="datetimeFigureOut">
              <a:rPr lang="fr-BE" smtClean="0"/>
              <a:t>26-01-24</a:t>
            </a:fld>
            <a:endParaRPr lang="fr-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FF38B-EDE5-42A9-9932-4B89998DD58E}" type="slidenum">
              <a:rPr lang="fr-BE" smtClean="0"/>
              <a:t>‹#›</a:t>
            </a:fld>
            <a:endParaRPr lang="fr-BE"/>
          </a:p>
        </p:txBody>
      </p:sp>
    </p:spTree>
    <p:extLst>
      <p:ext uri="{BB962C8B-B14F-4D97-AF65-F5344CB8AC3E}">
        <p14:creationId xmlns:p14="http://schemas.microsoft.com/office/powerpoint/2010/main" val="113528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C5757AC9-0C0C-4DE6-ABBB-A7B585E0F16C}" type="slidenum">
              <a:rPr lang="fr-BE" smtClean="0"/>
              <a:t>1</a:t>
            </a:fld>
            <a:endParaRPr lang="fr-BE"/>
          </a:p>
        </p:txBody>
      </p:sp>
    </p:spTree>
    <p:extLst>
      <p:ext uri="{BB962C8B-B14F-4D97-AF65-F5344CB8AC3E}">
        <p14:creationId xmlns:p14="http://schemas.microsoft.com/office/powerpoint/2010/main" val="318085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16</a:t>
            </a:fld>
            <a:endParaRPr lang="fr-BE"/>
          </a:p>
        </p:txBody>
      </p:sp>
    </p:spTree>
    <p:extLst>
      <p:ext uri="{BB962C8B-B14F-4D97-AF65-F5344CB8AC3E}">
        <p14:creationId xmlns:p14="http://schemas.microsoft.com/office/powerpoint/2010/main" val="37624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Wingdings" panose="05000000000000000000" pitchFamily="2" charset="2"/>
              <a:buChar char="à"/>
            </a:pPr>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17</a:t>
            </a:fld>
            <a:endParaRPr lang="fr-BE"/>
          </a:p>
        </p:txBody>
      </p:sp>
    </p:spTree>
    <p:extLst>
      <p:ext uri="{BB962C8B-B14F-4D97-AF65-F5344CB8AC3E}">
        <p14:creationId xmlns:p14="http://schemas.microsoft.com/office/powerpoint/2010/main" val="375819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18</a:t>
            </a:fld>
            <a:endParaRPr lang="fr-BE"/>
          </a:p>
        </p:txBody>
      </p:sp>
    </p:spTree>
    <p:extLst>
      <p:ext uri="{BB962C8B-B14F-4D97-AF65-F5344CB8AC3E}">
        <p14:creationId xmlns:p14="http://schemas.microsoft.com/office/powerpoint/2010/main" val="46709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19</a:t>
            </a:fld>
            <a:endParaRPr lang="fr-BE"/>
          </a:p>
        </p:txBody>
      </p:sp>
    </p:spTree>
    <p:extLst>
      <p:ext uri="{BB962C8B-B14F-4D97-AF65-F5344CB8AC3E}">
        <p14:creationId xmlns:p14="http://schemas.microsoft.com/office/powerpoint/2010/main" val="276262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20</a:t>
            </a:fld>
            <a:endParaRPr lang="fr-BE"/>
          </a:p>
        </p:txBody>
      </p:sp>
    </p:spTree>
    <p:extLst>
      <p:ext uri="{BB962C8B-B14F-4D97-AF65-F5344CB8AC3E}">
        <p14:creationId xmlns:p14="http://schemas.microsoft.com/office/powerpoint/2010/main" val="73901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21</a:t>
            </a:fld>
            <a:endParaRPr lang="fr-BE"/>
          </a:p>
        </p:txBody>
      </p:sp>
    </p:spTree>
    <p:extLst>
      <p:ext uri="{BB962C8B-B14F-4D97-AF65-F5344CB8AC3E}">
        <p14:creationId xmlns:p14="http://schemas.microsoft.com/office/powerpoint/2010/main" val="333665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22</a:t>
            </a:fld>
            <a:endParaRPr lang="fr-BE"/>
          </a:p>
        </p:txBody>
      </p:sp>
    </p:spTree>
    <p:extLst>
      <p:ext uri="{BB962C8B-B14F-4D97-AF65-F5344CB8AC3E}">
        <p14:creationId xmlns:p14="http://schemas.microsoft.com/office/powerpoint/2010/main" val="13487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2</a:t>
            </a:fld>
            <a:endParaRPr lang="fr-BE"/>
          </a:p>
        </p:txBody>
      </p:sp>
    </p:spTree>
    <p:extLst>
      <p:ext uri="{BB962C8B-B14F-4D97-AF65-F5344CB8AC3E}">
        <p14:creationId xmlns:p14="http://schemas.microsoft.com/office/powerpoint/2010/main" val="171725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5</a:t>
            </a:fld>
            <a:endParaRPr lang="fr-BE"/>
          </a:p>
        </p:txBody>
      </p:sp>
    </p:spTree>
    <p:extLst>
      <p:ext uri="{BB962C8B-B14F-4D97-AF65-F5344CB8AC3E}">
        <p14:creationId xmlns:p14="http://schemas.microsoft.com/office/powerpoint/2010/main" val="323905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a:p>
        </p:txBody>
      </p:sp>
      <p:sp>
        <p:nvSpPr>
          <p:cNvPr id="4" name="Tijdelijke aanduiding voor dianummer 3"/>
          <p:cNvSpPr>
            <a:spLocks noGrp="1"/>
          </p:cNvSpPr>
          <p:nvPr>
            <p:ph type="sldNum" sz="quarter" idx="5"/>
          </p:nvPr>
        </p:nvSpPr>
        <p:spPr/>
        <p:txBody>
          <a:bodyPr/>
          <a:lstStyle/>
          <a:p>
            <a:fld id="{9816671F-A4CB-4B02-9508-A4824FC02860}" type="slidenum">
              <a:rPr lang="fr-BE" smtClean="0"/>
              <a:t>6</a:t>
            </a:fld>
            <a:endParaRPr lang="fr-BE"/>
          </a:p>
        </p:txBody>
      </p:sp>
    </p:spTree>
    <p:extLst>
      <p:ext uri="{BB962C8B-B14F-4D97-AF65-F5344CB8AC3E}">
        <p14:creationId xmlns:p14="http://schemas.microsoft.com/office/powerpoint/2010/main" val="52913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C5757AC9-0C0C-4DE6-ABBB-A7B585E0F16C}" type="slidenum">
              <a:rPr lang="fr-BE" smtClean="0"/>
              <a:t>8</a:t>
            </a:fld>
            <a:endParaRPr lang="fr-BE"/>
          </a:p>
        </p:txBody>
      </p:sp>
    </p:spTree>
    <p:extLst>
      <p:ext uri="{BB962C8B-B14F-4D97-AF65-F5344CB8AC3E}">
        <p14:creationId xmlns:p14="http://schemas.microsoft.com/office/powerpoint/2010/main" val="407939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5"/>
          </p:nvPr>
        </p:nvSpPr>
        <p:spPr/>
        <p:txBody>
          <a:bodyPr/>
          <a:lstStyle/>
          <a:p>
            <a:fld id="{C5757AC9-0C0C-4DE6-ABBB-A7B585E0F16C}" type="slidenum">
              <a:rPr lang="fr-BE" smtClean="0"/>
              <a:t>10</a:t>
            </a:fld>
            <a:endParaRPr lang="fr-BE"/>
          </a:p>
        </p:txBody>
      </p:sp>
    </p:spTree>
    <p:extLst>
      <p:ext uri="{BB962C8B-B14F-4D97-AF65-F5344CB8AC3E}">
        <p14:creationId xmlns:p14="http://schemas.microsoft.com/office/powerpoint/2010/main" val="63677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BE" sz="1200"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12</a:t>
            </a:fld>
            <a:endParaRPr lang="fr-BE"/>
          </a:p>
        </p:txBody>
      </p:sp>
    </p:spTree>
    <p:extLst>
      <p:ext uri="{BB962C8B-B14F-4D97-AF65-F5344CB8AC3E}">
        <p14:creationId xmlns:p14="http://schemas.microsoft.com/office/powerpoint/2010/main" val="186448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13</a:t>
            </a:fld>
            <a:endParaRPr lang="fr-BE"/>
          </a:p>
        </p:txBody>
      </p:sp>
    </p:spTree>
    <p:extLst>
      <p:ext uri="{BB962C8B-B14F-4D97-AF65-F5344CB8AC3E}">
        <p14:creationId xmlns:p14="http://schemas.microsoft.com/office/powerpoint/2010/main" val="78672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Wingdings" panose="05000000000000000000" pitchFamily="2" charset="2"/>
              <a:buChar char="à"/>
            </a:pPr>
            <a:endParaRPr lang="fr-BE" dirty="0"/>
          </a:p>
        </p:txBody>
      </p:sp>
      <p:sp>
        <p:nvSpPr>
          <p:cNvPr id="4" name="Tijdelijke aanduiding voor dianummer 3"/>
          <p:cNvSpPr>
            <a:spLocks noGrp="1"/>
          </p:cNvSpPr>
          <p:nvPr>
            <p:ph type="sldNum" sz="quarter" idx="5"/>
          </p:nvPr>
        </p:nvSpPr>
        <p:spPr/>
        <p:txBody>
          <a:bodyPr/>
          <a:lstStyle/>
          <a:p>
            <a:fld id="{F28FF38B-EDE5-42A9-9932-4B89998DD58E}" type="slidenum">
              <a:rPr lang="fr-BE" smtClean="0"/>
              <a:t>15</a:t>
            </a:fld>
            <a:endParaRPr lang="fr-BE"/>
          </a:p>
        </p:txBody>
      </p:sp>
    </p:spTree>
    <p:extLst>
      <p:ext uri="{BB962C8B-B14F-4D97-AF65-F5344CB8AC3E}">
        <p14:creationId xmlns:p14="http://schemas.microsoft.com/office/powerpoint/2010/main" val="2018045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4" name="Afbeelding 13" descr="logo-slide-titel.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350" y="-166960"/>
            <a:ext cx="11713301" cy="6535682"/>
          </a:xfrm>
          <a:prstGeom prst="rect">
            <a:avLst/>
          </a:prstGeom>
        </p:spPr>
      </p:pic>
      <p:sp>
        <p:nvSpPr>
          <p:cNvPr id="2" name="Title 1"/>
          <p:cNvSpPr>
            <a:spLocks noGrp="1"/>
          </p:cNvSpPr>
          <p:nvPr>
            <p:ph type="ctrTitle"/>
          </p:nvPr>
        </p:nvSpPr>
        <p:spPr>
          <a:xfrm>
            <a:off x="1871531" y="4293096"/>
            <a:ext cx="9313035" cy="630982"/>
          </a:xfrm>
        </p:spPr>
        <p:txBody>
          <a:bodyPr>
            <a:normAutofit/>
          </a:bodyPr>
          <a:lstStyle>
            <a:lvl1pPr algn="l">
              <a:defRPr sz="3200" b="1">
                <a:solidFill>
                  <a:schemeClr val="tx1"/>
                </a:solidFill>
                <a:latin typeface="Garamond" panose="02020404030301010803" pitchFamily="18" charset="0"/>
                <a:ea typeface="Verdana" pitchFamily="34" charset="0"/>
                <a:cs typeface="Garamond" panose="02020404030301010803" pitchFamily="18" charset="0"/>
              </a:defRPr>
            </a:lvl1pPr>
          </a:lstStyle>
          <a:p>
            <a:r>
              <a:rPr lang="nl-NL"/>
              <a:t>Klik om stijl te bewerken</a:t>
            </a:r>
            <a:endParaRPr lang="nl-BE" dirty="0"/>
          </a:p>
        </p:txBody>
      </p:sp>
      <p:sp>
        <p:nvSpPr>
          <p:cNvPr id="3" name="Subtitle 2"/>
          <p:cNvSpPr>
            <a:spLocks noGrp="1"/>
          </p:cNvSpPr>
          <p:nvPr>
            <p:ph type="subTitle" idx="1"/>
          </p:nvPr>
        </p:nvSpPr>
        <p:spPr>
          <a:xfrm>
            <a:off x="1871531" y="4941122"/>
            <a:ext cx="9313035" cy="432048"/>
          </a:xfrm>
        </p:spPr>
        <p:txBody>
          <a:bodyPr>
            <a:normAutofit/>
          </a:bodyPr>
          <a:lstStyle>
            <a:lvl1pPr marL="0" indent="0" algn="l">
              <a:buNone/>
              <a:defRPr sz="2000">
                <a:solidFill>
                  <a:srgbClr val="4F4F4F"/>
                </a:solidFill>
                <a:latin typeface="Garamond" panose="02020404030301010803" pitchFamily="18" charset="0"/>
                <a:ea typeface="Verdana" pitchFamily="34" charset="0"/>
                <a:cs typeface="Garamond" panose="020204040303010108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dirty="0"/>
          </a:p>
        </p:txBody>
      </p:sp>
      <p:pic>
        <p:nvPicPr>
          <p:cNvPr id="7" name="Image 8">
            <a:extLst>
              <a:ext uri="{FF2B5EF4-FFF2-40B4-BE49-F238E27FC236}">
                <a16:creationId xmlns:a16="http://schemas.microsoft.com/office/drawing/2014/main" id="{DF872DF3-FF0C-440D-AD8F-5384B6685C7D}"/>
              </a:ext>
            </a:extLst>
          </p:cNvPr>
          <p:cNvPicPr>
            <a:picLocks noChangeAspect="1"/>
          </p:cNvPicPr>
          <p:nvPr/>
        </p:nvPicPr>
        <p:blipFill>
          <a:blip r:embed="rId3"/>
          <a:stretch>
            <a:fillRect/>
          </a:stretch>
        </p:blipFill>
        <p:spPr bwMode="auto">
          <a:xfrm>
            <a:off x="2773680" y="242372"/>
            <a:ext cx="6035040" cy="3844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17635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descr="logo-slid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333" y="76200"/>
            <a:ext cx="11826240" cy="6687312"/>
          </a:xfrm>
          <a:prstGeom prst="rect">
            <a:avLst/>
          </a:prstGeom>
        </p:spPr>
      </p:pic>
      <p:sp>
        <p:nvSpPr>
          <p:cNvPr id="2" name="Title 1"/>
          <p:cNvSpPr>
            <a:spLocks noGrp="1"/>
          </p:cNvSpPr>
          <p:nvPr>
            <p:ph type="title"/>
          </p:nvPr>
        </p:nvSpPr>
        <p:spPr>
          <a:xfrm>
            <a:off x="335360" y="188640"/>
            <a:ext cx="11521280" cy="549844"/>
          </a:xfrm>
          <a:ln>
            <a:noFill/>
          </a:ln>
        </p:spPr>
        <p:txBody>
          <a:bodyPr>
            <a:normAutofit/>
          </a:bodyPr>
          <a:lstStyle>
            <a:lvl1pPr algn="l">
              <a:defRPr sz="2400">
                <a:solidFill>
                  <a:schemeClr val="tx1"/>
                </a:solidFill>
                <a:latin typeface="Garamond" panose="02020404030301010803" pitchFamily="18" charset="0"/>
                <a:ea typeface="Verdana" pitchFamily="34" charset="0"/>
                <a:cs typeface="Garamond" panose="02020404030301010803" pitchFamily="18" charset="0"/>
              </a:defRPr>
            </a:lvl1pPr>
          </a:lstStyle>
          <a:p>
            <a:r>
              <a:rPr lang="nl-NL"/>
              <a:t>Klik om stijl te bewerken</a:t>
            </a:r>
            <a:endParaRPr lang="nl-BE" dirty="0"/>
          </a:p>
        </p:txBody>
      </p:sp>
      <p:sp>
        <p:nvSpPr>
          <p:cNvPr id="3" name="Content Placeholder 2"/>
          <p:cNvSpPr>
            <a:spLocks noGrp="1"/>
          </p:cNvSpPr>
          <p:nvPr>
            <p:ph idx="1"/>
          </p:nvPr>
        </p:nvSpPr>
        <p:spPr>
          <a:xfrm>
            <a:off x="335360" y="836712"/>
            <a:ext cx="11521280" cy="5040560"/>
          </a:xfrm>
        </p:spPr>
        <p:txBody>
          <a:bodyPr/>
          <a:lstStyle>
            <a:lvl1pPr>
              <a:buFont typeface="Wingdings" pitchFamily="2" charset="2"/>
              <a:buChar char="§"/>
              <a:defRPr sz="2800">
                <a:solidFill>
                  <a:srgbClr val="474746"/>
                </a:solidFill>
                <a:latin typeface="Garamond" panose="02020404030301010803" pitchFamily="18" charset="0"/>
                <a:ea typeface="Verdana" pitchFamily="34" charset="0"/>
                <a:cs typeface="Garamond" panose="02020404030301010803" pitchFamily="18" charset="0"/>
              </a:defRPr>
            </a:lvl1pPr>
            <a:lvl2pPr>
              <a:buFont typeface="Wingdings" pitchFamily="2" charset="2"/>
              <a:buChar char="§"/>
              <a:defRPr sz="2400">
                <a:solidFill>
                  <a:srgbClr val="474746"/>
                </a:solidFill>
                <a:latin typeface="Garamond" panose="02020404030301010803" pitchFamily="18" charset="0"/>
                <a:ea typeface="Verdana" pitchFamily="34" charset="0"/>
                <a:cs typeface="Garamond" panose="02020404030301010803" pitchFamily="18" charset="0"/>
              </a:defRPr>
            </a:lvl2pPr>
            <a:lvl3pPr>
              <a:buFont typeface="Wingdings" pitchFamily="2" charset="2"/>
              <a:buChar char="§"/>
              <a:defRPr sz="2000">
                <a:solidFill>
                  <a:srgbClr val="474746"/>
                </a:solidFill>
                <a:latin typeface="Garamond" panose="02020404030301010803" pitchFamily="18" charset="0"/>
                <a:ea typeface="Verdana" pitchFamily="34" charset="0"/>
                <a:cs typeface="Garamond" panose="02020404030301010803" pitchFamily="18" charset="0"/>
              </a:defRPr>
            </a:lvl3pPr>
            <a:lvl4pPr>
              <a:buFont typeface="Wingdings" pitchFamily="2" charset="2"/>
              <a:buChar char="§"/>
              <a:defRPr sz="1600">
                <a:solidFill>
                  <a:srgbClr val="474746"/>
                </a:solidFill>
                <a:latin typeface="Garamond" panose="02020404030301010803" pitchFamily="18" charset="0"/>
                <a:ea typeface="Verdana" pitchFamily="34" charset="0"/>
                <a:cs typeface="Garamond" panose="02020404030301010803" pitchFamily="18" charset="0"/>
              </a:defRPr>
            </a:lvl4pPr>
            <a:lvl5pPr>
              <a:buFont typeface="Wingdings" pitchFamily="2" charset="2"/>
              <a:buChar char="§"/>
              <a:defRPr sz="1600">
                <a:solidFill>
                  <a:srgbClr val="474746"/>
                </a:solidFill>
                <a:latin typeface="Garamond" panose="02020404030301010803" pitchFamily="18" charset="0"/>
                <a:ea typeface="Verdana" pitchFamily="34" charset="0"/>
                <a:cs typeface="Garamond" panose="02020404030301010803" pitchFamily="18"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6" name="Date Placeholder 3"/>
          <p:cNvSpPr>
            <a:spLocks noGrp="1"/>
          </p:cNvSpPr>
          <p:nvPr>
            <p:ph type="dt" sz="half" idx="10"/>
          </p:nvPr>
        </p:nvSpPr>
        <p:spPr>
          <a:xfrm>
            <a:off x="239349" y="6381329"/>
            <a:ext cx="2844800" cy="365125"/>
          </a:xfrm>
        </p:spPr>
        <p:txBody>
          <a:bodyPr/>
          <a:lstStyle>
            <a:lvl1pPr>
              <a:defRPr/>
            </a:lvl1pPr>
          </a:lstStyle>
          <a:p>
            <a:fld id="{3F72748C-9FD9-4D3D-9AFB-CC6D6F4CC986}" type="datetimeFigureOut">
              <a:rPr lang="fr-BE" smtClean="0"/>
              <a:t>26-01-24</a:t>
            </a:fld>
            <a:endParaRPr lang="fr-BE"/>
          </a:p>
        </p:txBody>
      </p:sp>
      <p:sp>
        <p:nvSpPr>
          <p:cNvPr id="17" name="Footer Placeholder 4"/>
          <p:cNvSpPr>
            <a:spLocks noGrp="1"/>
          </p:cNvSpPr>
          <p:nvPr>
            <p:ph type="ftr" sz="quarter" idx="11"/>
          </p:nvPr>
        </p:nvSpPr>
        <p:spPr>
          <a:xfrm>
            <a:off x="3215680" y="6381329"/>
            <a:ext cx="5952661" cy="365125"/>
          </a:xfrm>
        </p:spPr>
        <p:txBody>
          <a:bodyPr/>
          <a:lstStyle>
            <a:lvl1pPr>
              <a:defRPr/>
            </a:lvl1pPr>
          </a:lstStyle>
          <a:p>
            <a:endParaRPr lang="fr-BE"/>
          </a:p>
        </p:txBody>
      </p:sp>
      <p:sp>
        <p:nvSpPr>
          <p:cNvPr id="18" name="Slide Number Placeholder 5"/>
          <p:cNvSpPr>
            <a:spLocks noGrp="1"/>
          </p:cNvSpPr>
          <p:nvPr>
            <p:ph type="sldNum" sz="quarter" idx="12"/>
          </p:nvPr>
        </p:nvSpPr>
        <p:spPr>
          <a:xfrm>
            <a:off x="9264353" y="6382917"/>
            <a:ext cx="1003300" cy="365125"/>
          </a:xfrm>
        </p:spPr>
        <p:txBody>
          <a:bodyPr/>
          <a:lstStyle>
            <a:lvl1pPr>
              <a:defRPr/>
            </a:lvl1pPr>
          </a:lstStyle>
          <a:p>
            <a:fld id="{AB133194-3B87-46E6-83E4-07FAF00ADB7E}" type="slidenum">
              <a:rPr lang="fr-BE" smtClean="0"/>
              <a:t>‹#›</a:t>
            </a:fld>
            <a:endParaRPr lang="fr-BE"/>
          </a:p>
        </p:txBody>
      </p:sp>
    </p:spTree>
    <p:extLst>
      <p:ext uri="{BB962C8B-B14F-4D97-AF65-F5344CB8AC3E}">
        <p14:creationId xmlns:p14="http://schemas.microsoft.com/office/powerpoint/2010/main" val="39082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5360" y="189962"/>
            <a:ext cx="11521280" cy="6402670"/>
          </a:xfrm>
          <a:prstGeom prst="rect">
            <a:avLst/>
          </a:prstGeom>
        </p:spPr>
      </p:pic>
      <p:sp>
        <p:nvSpPr>
          <p:cNvPr id="10" name="Title 1"/>
          <p:cNvSpPr>
            <a:spLocks noGrp="1"/>
          </p:cNvSpPr>
          <p:nvPr>
            <p:ph type="ctrTitle" hasCustomPrompt="1"/>
          </p:nvPr>
        </p:nvSpPr>
        <p:spPr>
          <a:xfrm>
            <a:off x="1007435" y="836712"/>
            <a:ext cx="9313035" cy="630982"/>
          </a:xfrm>
        </p:spPr>
        <p:txBody>
          <a:bodyPr>
            <a:normAutofit/>
          </a:bodyPr>
          <a:lstStyle>
            <a:lvl1pPr algn="l">
              <a:defRPr sz="3200" b="1">
                <a:solidFill>
                  <a:schemeClr val="bg1"/>
                </a:solidFill>
                <a:latin typeface="Garamond" panose="02020404030301010803" pitchFamily="18" charset="0"/>
                <a:ea typeface="Verdana" pitchFamily="34" charset="0"/>
                <a:cs typeface="Garamond" panose="02020404030301010803" pitchFamily="18"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1007435" y="1484737"/>
            <a:ext cx="9313035" cy="2285505"/>
          </a:xfrm>
        </p:spPr>
        <p:txBody>
          <a:bodyPr>
            <a:normAutofit/>
          </a:bodyPr>
          <a:lstStyle>
            <a:lvl1pPr marL="0" indent="0" algn="l">
              <a:buNone/>
              <a:defRPr sz="2600">
                <a:solidFill>
                  <a:schemeClr val="bg1"/>
                </a:solidFill>
                <a:latin typeface="Garamond" panose="02020404030301010803" pitchFamily="18" charset="0"/>
                <a:ea typeface="Verdana" pitchFamily="34" charset="0"/>
                <a:cs typeface="Garamond" panose="02020404030301010803" pitchFamily="18" charset="0"/>
              </a:defRPr>
            </a:lvl1pPr>
            <a:lvl2pPr marL="971550" indent="-514350" algn="l">
              <a:buFont typeface="+mj-lt"/>
              <a:buAutoNum type="arabicPeriod"/>
              <a:defRPr sz="2400">
                <a:solidFill>
                  <a:schemeClr val="bg1"/>
                </a:solidFill>
                <a:latin typeface="Garamond" panose="02020404030301010803" pitchFamily="18" charset="0"/>
              </a:defRPr>
            </a:lvl2pPr>
            <a:lvl3pPr marL="1371600" indent="-457200" algn="l">
              <a:buFont typeface="+mj-lt"/>
              <a:buAutoNum type="arabicPeriod"/>
              <a:defRPr sz="2200">
                <a:solidFill>
                  <a:schemeClr val="bg1"/>
                </a:solidFill>
                <a:latin typeface="Garamond" panose="02020404030301010803" pitchFamily="18" charset="0"/>
              </a:defRPr>
            </a:lvl3pPr>
            <a:lvl4pPr marL="1828800" indent="-457200" algn="l">
              <a:buFont typeface="+mj-lt"/>
              <a:buAutoNum type="arabicPeriod"/>
              <a:defRPr>
                <a:solidFill>
                  <a:schemeClr val="bg1"/>
                </a:solidFill>
                <a:latin typeface="Garamond" panose="02020404030301010803" pitchFamily="18" charset="0"/>
              </a:defRPr>
            </a:lvl4pPr>
            <a:lvl5pPr marL="2286000" indent="-457200" algn="l">
              <a:buFont typeface="+mj-lt"/>
              <a:buAutoNum type="arabicPeriod"/>
              <a:defRPr>
                <a:solidFill>
                  <a:schemeClr val="bg1"/>
                </a:solidFill>
                <a:latin typeface="Garamond" panose="02020404030301010803" pitchFamily="18"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33332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l-NL"/>
              <a:t>Klik om stijl te bewerken</a:t>
            </a:r>
            <a:endParaRPr lang="nl-BE"/>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3F72748C-9FD9-4D3D-9AFB-CC6D6F4CC986}" type="datetimeFigureOut">
              <a:rPr lang="fr-BE" smtClean="0"/>
              <a:t>26-01-24</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B133194-3B87-46E6-83E4-07FAF00ADB7E}" type="slidenum">
              <a:rPr lang="fr-BE" smtClean="0"/>
              <a:t>‹#›</a:t>
            </a:fld>
            <a:endParaRPr lang="fr-BE"/>
          </a:p>
        </p:txBody>
      </p:sp>
    </p:spTree>
    <p:extLst>
      <p:ext uri="{BB962C8B-B14F-4D97-AF65-F5344CB8AC3E}">
        <p14:creationId xmlns:p14="http://schemas.microsoft.com/office/powerpoint/2010/main" val="37033955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3824A-AD07-47AF-9CE9-F5DD9F4ACDDB}"/>
              </a:ext>
            </a:extLst>
          </p:cNvPr>
          <p:cNvSpPr>
            <a:spLocks noGrp="1"/>
          </p:cNvSpPr>
          <p:nvPr>
            <p:ph type="ctrTitle"/>
          </p:nvPr>
        </p:nvSpPr>
        <p:spPr>
          <a:xfrm>
            <a:off x="1871531" y="3740728"/>
            <a:ext cx="9313035" cy="1265838"/>
          </a:xfrm>
        </p:spPr>
        <p:txBody>
          <a:bodyPr>
            <a:normAutofit/>
          </a:bodyPr>
          <a:lstStyle/>
          <a:p>
            <a:pPr algn="ctr"/>
            <a:r>
              <a:rPr lang="nl-BE" dirty="0">
                <a:latin typeface="Garamond" panose="02020404030301010803" pitchFamily="18" charset="0"/>
              </a:rPr>
              <a:t>Naar een recht op een perfect kind?</a:t>
            </a:r>
            <a:br>
              <a:rPr lang="nl-BE" dirty="0">
                <a:latin typeface="Garamond" panose="02020404030301010803" pitchFamily="18" charset="0"/>
              </a:rPr>
            </a:br>
            <a:r>
              <a:rPr lang="nl-BE" dirty="0">
                <a:latin typeface="Garamond" panose="02020404030301010803" pitchFamily="18" charset="0"/>
              </a:rPr>
              <a:t>Voorlopige aanbevelingen </a:t>
            </a:r>
            <a:endParaRPr lang="fr-BE" dirty="0">
              <a:latin typeface="Garamond" panose="02020404030301010803" pitchFamily="18" charset="0"/>
            </a:endParaRPr>
          </a:p>
        </p:txBody>
      </p:sp>
      <p:sp>
        <p:nvSpPr>
          <p:cNvPr id="3" name="Ondertitel 2">
            <a:extLst>
              <a:ext uri="{FF2B5EF4-FFF2-40B4-BE49-F238E27FC236}">
                <a16:creationId xmlns:a16="http://schemas.microsoft.com/office/drawing/2014/main" id="{0A1FED51-222B-49E3-B119-7F345AC93BE6}"/>
              </a:ext>
            </a:extLst>
          </p:cNvPr>
          <p:cNvSpPr>
            <a:spLocks noGrp="1"/>
          </p:cNvSpPr>
          <p:nvPr>
            <p:ph type="subTitle" idx="1"/>
          </p:nvPr>
        </p:nvSpPr>
        <p:spPr>
          <a:xfrm>
            <a:off x="1714512" y="4834549"/>
            <a:ext cx="9313035" cy="374427"/>
          </a:xfrm>
        </p:spPr>
        <p:txBody>
          <a:bodyPr>
            <a:noAutofit/>
          </a:bodyPr>
          <a:lstStyle/>
          <a:p>
            <a:pPr algn="ctr"/>
            <a:r>
              <a:rPr lang="nl-BE" sz="1600" dirty="0">
                <a:latin typeface="Garamond" panose="02020404030301010803" pitchFamily="18" charset="0"/>
              </a:rPr>
              <a:t>Aurélie </a:t>
            </a:r>
            <a:r>
              <a:rPr lang="nl-BE" sz="1600" dirty="0" err="1">
                <a:latin typeface="Garamond" panose="02020404030301010803" pitchFamily="18" charset="0"/>
              </a:rPr>
              <a:t>Cassiers</a:t>
            </a:r>
            <a:r>
              <a:rPr lang="nl-BE" sz="1600" dirty="0">
                <a:latin typeface="Garamond" panose="02020404030301010803" pitchFamily="18" charset="0"/>
              </a:rPr>
              <a:t> – rencontre </a:t>
            </a:r>
            <a:r>
              <a:rPr lang="nl-BE" sz="1600" dirty="0" err="1">
                <a:latin typeface="Garamond" panose="02020404030301010803" pitchFamily="18" charset="0"/>
              </a:rPr>
              <a:t>V.Fam</a:t>
            </a:r>
            <a:r>
              <a:rPr lang="nl-BE" sz="1600" dirty="0">
                <a:latin typeface="Garamond" panose="02020404030301010803" pitchFamily="18" charset="0"/>
              </a:rPr>
              <a:t>. &amp; Familie et </a:t>
            </a:r>
            <a:r>
              <a:rPr lang="nl-BE" sz="1600" dirty="0" err="1">
                <a:latin typeface="Garamond" panose="02020404030301010803" pitchFamily="18" charset="0"/>
              </a:rPr>
              <a:t>droit</a:t>
            </a:r>
            <a:r>
              <a:rPr lang="nl-BE" sz="1600" dirty="0">
                <a:latin typeface="Garamond" panose="02020404030301010803" pitchFamily="18" charset="0"/>
              </a:rPr>
              <a:t> – 29 </a:t>
            </a:r>
            <a:r>
              <a:rPr lang="nl-BE" sz="1600" dirty="0" err="1">
                <a:latin typeface="Garamond" panose="02020404030301010803" pitchFamily="18" charset="0"/>
              </a:rPr>
              <a:t>janvier</a:t>
            </a:r>
            <a:r>
              <a:rPr lang="nl-BE" sz="1600" dirty="0">
                <a:latin typeface="Garamond" panose="02020404030301010803" pitchFamily="18" charset="0"/>
              </a:rPr>
              <a:t> 2024</a:t>
            </a:r>
            <a:endParaRPr lang="fr-BE" sz="1600" dirty="0">
              <a:latin typeface="Garamond" panose="02020404030301010803" pitchFamily="18" charset="0"/>
            </a:endParaRPr>
          </a:p>
        </p:txBody>
      </p:sp>
    </p:spTree>
    <p:extLst>
      <p:ext uri="{BB962C8B-B14F-4D97-AF65-F5344CB8AC3E}">
        <p14:creationId xmlns:p14="http://schemas.microsoft.com/office/powerpoint/2010/main" val="307104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BE81260-2D31-4211-B805-F4AFEE3D3294}"/>
              </a:ext>
            </a:extLst>
          </p:cNvPr>
          <p:cNvGraphicFramePr/>
          <p:nvPr>
            <p:extLst>
              <p:ext uri="{D42A27DB-BD31-4B8C-83A1-F6EECF244321}">
                <p14:modId xmlns:p14="http://schemas.microsoft.com/office/powerpoint/2010/main" val="4219094201"/>
              </p:ext>
            </p:extLst>
          </p:nvPr>
        </p:nvGraphicFramePr>
        <p:xfrm>
          <a:off x="258617" y="138546"/>
          <a:ext cx="11656291" cy="599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Afbeelding 21">
            <a:extLst>
              <a:ext uri="{FF2B5EF4-FFF2-40B4-BE49-F238E27FC236}">
                <a16:creationId xmlns:a16="http://schemas.microsoft.com/office/drawing/2014/main" id="{3423B795-DBC8-40E1-8920-ACD07FE1FFD8}"/>
              </a:ext>
            </a:extLst>
          </p:cNvPr>
          <p:cNvPicPr>
            <a:picLocks noChangeAspect="1"/>
          </p:cNvPicPr>
          <p:nvPr/>
        </p:nvPicPr>
        <p:blipFill>
          <a:blip r:embed="rId8"/>
          <a:stretch>
            <a:fillRect/>
          </a:stretch>
        </p:blipFill>
        <p:spPr>
          <a:xfrm>
            <a:off x="5373468" y="848246"/>
            <a:ext cx="475529" cy="469433"/>
          </a:xfrm>
          <a:prstGeom prst="rect">
            <a:avLst/>
          </a:prstGeom>
        </p:spPr>
      </p:pic>
      <p:pic>
        <p:nvPicPr>
          <p:cNvPr id="24" name="Afbeelding 23">
            <a:extLst>
              <a:ext uri="{FF2B5EF4-FFF2-40B4-BE49-F238E27FC236}">
                <a16:creationId xmlns:a16="http://schemas.microsoft.com/office/drawing/2014/main" id="{AFF3EEA5-322C-4618-A7FD-FA04C6227887}"/>
              </a:ext>
            </a:extLst>
          </p:cNvPr>
          <p:cNvPicPr>
            <a:picLocks noChangeAspect="1"/>
          </p:cNvPicPr>
          <p:nvPr/>
        </p:nvPicPr>
        <p:blipFill>
          <a:blip r:embed="rId9"/>
          <a:stretch>
            <a:fillRect/>
          </a:stretch>
        </p:blipFill>
        <p:spPr>
          <a:xfrm>
            <a:off x="5336523" y="2652112"/>
            <a:ext cx="408467" cy="408467"/>
          </a:xfrm>
          <a:prstGeom prst="rect">
            <a:avLst/>
          </a:prstGeom>
        </p:spPr>
      </p:pic>
      <p:pic>
        <p:nvPicPr>
          <p:cNvPr id="26" name="Afbeelding 25">
            <a:extLst>
              <a:ext uri="{FF2B5EF4-FFF2-40B4-BE49-F238E27FC236}">
                <a16:creationId xmlns:a16="http://schemas.microsoft.com/office/drawing/2014/main" id="{AE184BAF-EA64-4528-B237-3DFF9C8C7EF0}"/>
              </a:ext>
            </a:extLst>
          </p:cNvPr>
          <p:cNvPicPr>
            <a:picLocks noChangeAspect="1"/>
          </p:cNvPicPr>
          <p:nvPr/>
        </p:nvPicPr>
        <p:blipFill>
          <a:blip r:embed="rId10"/>
          <a:stretch>
            <a:fillRect/>
          </a:stretch>
        </p:blipFill>
        <p:spPr>
          <a:xfrm>
            <a:off x="5233796" y="4838173"/>
            <a:ext cx="432854" cy="432854"/>
          </a:xfrm>
          <a:prstGeom prst="rect">
            <a:avLst/>
          </a:prstGeom>
        </p:spPr>
      </p:pic>
      <p:pic>
        <p:nvPicPr>
          <p:cNvPr id="28" name="Afbeelding 27">
            <a:extLst>
              <a:ext uri="{FF2B5EF4-FFF2-40B4-BE49-F238E27FC236}">
                <a16:creationId xmlns:a16="http://schemas.microsoft.com/office/drawing/2014/main" id="{AAA90A64-F9B2-400F-AE51-A7400E3B12BA}"/>
              </a:ext>
            </a:extLst>
          </p:cNvPr>
          <p:cNvPicPr>
            <a:picLocks noChangeAspect="1"/>
          </p:cNvPicPr>
          <p:nvPr/>
        </p:nvPicPr>
        <p:blipFill>
          <a:blip r:embed="rId11"/>
          <a:stretch>
            <a:fillRect/>
          </a:stretch>
        </p:blipFill>
        <p:spPr>
          <a:xfrm>
            <a:off x="2239136" y="2704168"/>
            <a:ext cx="632730" cy="632730"/>
          </a:xfrm>
          <a:prstGeom prst="rect">
            <a:avLst/>
          </a:prstGeom>
        </p:spPr>
      </p:pic>
      <p:sp>
        <p:nvSpPr>
          <p:cNvPr id="29" name="Rechthoek: afgeronde hoeken 28">
            <a:extLst>
              <a:ext uri="{FF2B5EF4-FFF2-40B4-BE49-F238E27FC236}">
                <a16:creationId xmlns:a16="http://schemas.microsoft.com/office/drawing/2014/main" id="{CF98E23B-BE47-42BE-97F4-2C0E8B924F3E}"/>
              </a:ext>
            </a:extLst>
          </p:cNvPr>
          <p:cNvSpPr/>
          <p:nvPr/>
        </p:nvSpPr>
        <p:spPr>
          <a:xfrm>
            <a:off x="1283855" y="1317679"/>
            <a:ext cx="1496290" cy="6327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BE" sz="1600" dirty="0">
                <a:latin typeface="Garamond" panose="02020404030301010803" pitchFamily="18" charset="0"/>
              </a:rPr>
              <a:t>Internationaal + EU recht </a:t>
            </a:r>
            <a:endParaRPr lang="fr-BE" sz="1600" dirty="0">
              <a:latin typeface="Garamond" panose="02020404030301010803" pitchFamily="18" charset="0"/>
            </a:endParaRPr>
          </a:p>
        </p:txBody>
      </p:sp>
      <p:sp>
        <p:nvSpPr>
          <p:cNvPr id="30" name="Rechthoek: afgeronde hoeken 29">
            <a:extLst>
              <a:ext uri="{FF2B5EF4-FFF2-40B4-BE49-F238E27FC236}">
                <a16:creationId xmlns:a16="http://schemas.microsoft.com/office/drawing/2014/main" id="{A6B98CF5-939A-4F84-BE25-F4BD2D5BA09B}"/>
              </a:ext>
            </a:extLst>
          </p:cNvPr>
          <p:cNvSpPr/>
          <p:nvPr/>
        </p:nvSpPr>
        <p:spPr>
          <a:xfrm>
            <a:off x="1283855" y="4066783"/>
            <a:ext cx="1496290" cy="6327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BE" sz="1600" dirty="0">
                <a:latin typeface="Garamond" panose="02020404030301010803" pitchFamily="18" charset="0"/>
              </a:rPr>
              <a:t>Belgisch recht </a:t>
            </a:r>
            <a:endParaRPr lang="fr-BE" sz="1600" dirty="0">
              <a:latin typeface="Garamond" panose="02020404030301010803" pitchFamily="18" charset="0"/>
            </a:endParaRPr>
          </a:p>
        </p:txBody>
      </p:sp>
      <p:cxnSp>
        <p:nvCxnSpPr>
          <p:cNvPr id="32" name="Rechte verbindingslijn met pijl 31">
            <a:extLst>
              <a:ext uri="{FF2B5EF4-FFF2-40B4-BE49-F238E27FC236}">
                <a16:creationId xmlns:a16="http://schemas.microsoft.com/office/drawing/2014/main" id="{933ECCF9-629F-4AFB-AD89-295B3E7AD10D}"/>
              </a:ext>
            </a:extLst>
          </p:cNvPr>
          <p:cNvCxnSpPr/>
          <p:nvPr/>
        </p:nvCxnSpPr>
        <p:spPr>
          <a:xfrm flipV="1">
            <a:off x="1921425" y="2010923"/>
            <a:ext cx="0" cy="69324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3" name="Rechte verbindingslijn met pijl 32">
            <a:extLst>
              <a:ext uri="{FF2B5EF4-FFF2-40B4-BE49-F238E27FC236}">
                <a16:creationId xmlns:a16="http://schemas.microsoft.com/office/drawing/2014/main" id="{271BCDEA-D676-494B-AE58-D088ED13CD9D}"/>
              </a:ext>
            </a:extLst>
          </p:cNvPr>
          <p:cNvCxnSpPr>
            <a:cxnSpLocks/>
          </p:cNvCxnSpPr>
          <p:nvPr/>
        </p:nvCxnSpPr>
        <p:spPr>
          <a:xfrm>
            <a:off x="1921425" y="3336898"/>
            <a:ext cx="0" cy="69324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7" name="Rechthoek 36">
            <a:extLst>
              <a:ext uri="{FF2B5EF4-FFF2-40B4-BE49-F238E27FC236}">
                <a16:creationId xmlns:a16="http://schemas.microsoft.com/office/drawing/2014/main" id="{E2697AF9-20DF-4889-9FC9-7302C9D8B1C3}"/>
              </a:ext>
            </a:extLst>
          </p:cNvPr>
          <p:cNvSpPr/>
          <p:nvPr/>
        </p:nvSpPr>
        <p:spPr>
          <a:xfrm>
            <a:off x="277092" y="4856830"/>
            <a:ext cx="2863272" cy="13669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BE" dirty="0">
                <a:latin typeface="Garamond" panose="02020404030301010803" pitchFamily="18" charset="0"/>
              </a:rPr>
              <a:t>Onderwerpen </a:t>
            </a:r>
          </a:p>
          <a:p>
            <a:pPr algn="ctr"/>
            <a:r>
              <a:rPr lang="nl-BE" sz="1400" i="1" dirty="0">
                <a:latin typeface="Garamond" panose="02020404030301010803" pitchFamily="18" charset="0"/>
              </a:rPr>
              <a:t>Abortus, prenatale testen, MBV, gametendonatie, PGD, klonen, onderzoek op embryo’s, </a:t>
            </a:r>
            <a:r>
              <a:rPr lang="nl-BE" sz="1400" i="1" dirty="0" err="1">
                <a:latin typeface="Garamond" panose="02020404030301010803" pitchFamily="18" charset="0"/>
              </a:rPr>
              <a:t>wrongful</a:t>
            </a:r>
            <a:r>
              <a:rPr lang="nl-BE" sz="1400" i="1" dirty="0">
                <a:latin typeface="Garamond" panose="02020404030301010803" pitchFamily="18" charset="0"/>
              </a:rPr>
              <a:t> life vorderingen, enz.</a:t>
            </a:r>
            <a:endParaRPr lang="fr-BE" sz="1400" i="1" dirty="0">
              <a:latin typeface="Garamond" panose="02020404030301010803" pitchFamily="18" charset="0"/>
            </a:endParaRPr>
          </a:p>
        </p:txBody>
      </p:sp>
      <p:sp>
        <p:nvSpPr>
          <p:cNvPr id="40" name="Rechteraccolade 39">
            <a:extLst>
              <a:ext uri="{FF2B5EF4-FFF2-40B4-BE49-F238E27FC236}">
                <a16:creationId xmlns:a16="http://schemas.microsoft.com/office/drawing/2014/main" id="{7BE05C20-6D5F-42B9-A06C-4EFE735D80A6}"/>
              </a:ext>
            </a:extLst>
          </p:cNvPr>
          <p:cNvSpPr/>
          <p:nvPr/>
        </p:nvSpPr>
        <p:spPr>
          <a:xfrm>
            <a:off x="10145582" y="286328"/>
            <a:ext cx="951722" cy="5852006"/>
          </a:xfrm>
          <a:prstGeom prst="rightBrace">
            <a:avLst/>
          </a:prstGeom>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latin typeface="Garamond" panose="02020404030301010803" pitchFamily="18" charset="0"/>
            </a:endParaRPr>
          </a:p>
        </p:txBody>
      </p:sp>
      <p:sp>
        <p:nvSpPr>
          <p:cNvPr id="2" name="Gedachtewolkje: wolk 1">
            <a:extLst>
              <a:ext uri="{FF2B5EF4-FFF2-40B4-BE49-F238E27FC236}">
                <a16:creationId xmlns:a16="http://schemas.microsoft.com/office/drawing/2014/main" id="{4F5A4AFA-B824-418E-B47F-A4E9394759BF}"/>
              </a:ext>
            </a:extLst>
          </p:cNvPr>
          <p:cNvSpPr/>
          <p:nvPr/>
        </p:nvSpPr>
        <p:spPr>
          <a:xfrm>
            <a:off x="8368147" y="942109"/>
            <a:ext cx="1574236" cy="375570"/>
          </a:xfrm>
          <a:prstGeom prst="cloudCallout">
            <a:avLst>
              <a:gd name="adj1" fmla="val -44537"/>
              <a:gd name="adj2" fmla="val 862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BE" sz="1000" dirty="0">
                <a:latin typeface="Garamond" panose="02020404030301010803" pitchFamily="18" charset="0"/>
              </a:rPr>
              <a:t>Interviews (BE)</a:t>
            </a:r>
            <a:endParaRPr lang="fr-BE" sz="1000" dirty="0">
              <a:latin typeface="Garamond" panose="02020404030301010803" pitchFamily="18" charset="0"/>
            </a:endParaRPr>
          </a:p>
        </p:txBody>
      </p:sp>
      <p:sp>
        <p:nvSpPr>
          <p:cNvPr id="4" name="Rechthoek 3">
            <a:extLst>
              <a:ext uri="{FF2B5EF4-FFF2-40B4-BE49-F238E27FC236}">
                <a16:creationId xmlns:a16="http://schemas.microsoft.com/office/drawing/2014/main" id="{92A39854-A30A-4F36-B5A5-7601D89A9B71}"/>
              </a:ext>
            </a:extLst>
          </p:cNvPr>
          <p:cNvSpPr/>
          <p:nvPr/>
        </p:nvSpPr>
        <p:spPr>
          <a:xfrm>
            <a:off x="11231418" y="581891"/>
            <a:ext cx="480291" cy="4978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nl-BE" sz="2000" dirty="0"/>
              <a:t>Belangenafweging</a:t>
            </a:r>
            <a:endParaRPr lang="fr-BE" sz="2000" dirty="0"/>
          </a:p>
        </p:txBody>
      </p:sp>
    </p:spTree>
    <p:extLst>
      <p:ext uri="{BB962C8B-B14F-4D97-AF65-F5344CB8AC3E}">
        <p14:creationId xmlns:p14="http://schemas.microsoft.com/office/powerpoint/2010/main" val="313451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DC03A-1000-487D-9028-28B32044BE30}"/>
              </a:ext>
            </a:extLst>
          </p:cNvPr>
          <p:cNvSpPr>
            <a:spLocks noGrp="1"/>
          </p:cNvSpPr>
          <p:nvPr>
            <p:ph type="title"/>
          </p:nvPr>
        </p:nvSpPr>
        <p:spPr/>
        <p:txBody>
          <a:bodyPr/>
          <a:lstStyle/>
          <a:p>
            <a:endParaRPr lang="fr-BE" dirty="0"/>
          </a:p>
        </p:txBody>
      </p:sp>
      <p:sp>
        <p:nvSpPr>
          <p:cNvPr id="4" name="Tijdelijke aanduiding voor inhoud 3">
            <a:extLst>
              <a:ext uri="{FF2B5EF4-FFF2-40B4-BE49-F238E27FC236}">
                <a16:creationId xmlns:a16="http://schemas.microsoft.com/office/drawing/2014/main" id="{7BB4A984-82C1-45C0-8938-36AD0AC0F07F}"/>
              </a:ext>
            </a:extLst>
          </p:cNvPr>
          <p:cNvSpPr>
            <a:spLocks noGrp="1"/>
          </p:cNvSpPr>
          <p:nvPr>
            <p:ph idx="1"/>
          </p:nvPr>
        </p:nvSpPr>
        <p:spPr>
          <a:xfrm>
            <a:off x="3632346" y="1311562"/>
            <a:ext cx="5631728" cy="1711325"/>
          </a:xfrm>
          <a:prstGeom prst="cloudCallout">
            <a:avLst>
              <a:gd name="adj1" fmla="val -45700"/>
              <a:gd name="adj2" fmla="val 83085"/>
            </a:avLst>
          </a:prstGeom>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nl-BE" sz="1600" i="1" dirty="0"/>
              <a:t>Is het huidig juridisch kader voldoende? Zo nee, welke aanbevelingen kunnen we aan de wetgever formuleren? </a:t>
            </a:r>
            <a:endParaRPr lang="fr-BE" sz="1600" dirty="0">
              <a:latin typeface="Garamond" panose="02020404030301010803" pitchFamily="18" charset="0"/>
            </a:endParaRPr>
          </a:p>
        </p:txBody>
      </p:sp>
      <p:sp>
        <p:nvSpPr>
          <p:cNvPr id="5" name="Ovaal 4">
            <a:extLst>
              <a:ext uri="{FF2B5EF4-FFF2-40B4-BE49-F238E27FC236}">
                <a16:creationId xmlns:a16="http://schemas.microsoft.com/office/drawing/2014/main" id="{2D6F3910-EA27-4930-B48A-05FF9622C8C0}"/>
              </a:ext>
            </a:extLst>
          </p:cNvPr>
          <p:cNvSpPr/>
          <p:nvPr/>
        </p:nvSpPr>
        <p:spPr>
          <a:xfrm>
            <a:off x="909172" y="3591625"/>
            <a:ext cx="3108645" cy="144624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2600" dirty="0">
                <a:latin typeface="Garamond" panose="02020404030301010803" pitchFamily="18" charset="0"/>
              </a:rPr>
              <a:t>Aanbevelingen</a:t>
            </a:r>
            <a:endParaRPr lang="fr-BE" sz="2600" dirty="0">
              <a:latin typeface="Garamond" panose="02020404030301010803" pitchFamily="18" charset="0"/>
            </a:endParaRPr>
          </a:p>
        </p:txBody>
      </p:sp>
    </p:spTree>
    <p:extLst>
      <p:ext uri="{BB962C8B-B14F-4D97-AF65-F5344CB8AC3E}">
        <p14:creationId xmlns:p14="http://schemas.microsoft.com/office/powerpoint/2010/main" val="249517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C9004-BEB1-4BF5-AF1B-602A1A262975}"/>
              </a:ext>
            </a:extLst>
          </p:cNvPr>
          <p:cNvSpPr>
            <a:spLocks noGrp="1"/>
          </p:cNvSpPr>
          <p:nvPr>
            <p:ph type="title"/>
          </p:nvPr>
        </p:nvSpPr>
        <p:spPr/>
        <p:txBody>
          <a:bodyPr/>
          <a:lstStyle/>
          <a:p>
            <a:r>
              <a:rPr lang="nl-BE" dirty="0"/>
              <a:t>Is het huidig juridisch kader voldoende? Nee </a:t>
            </a:r>
            <a:endParaRPr lang="fr-BE" dirty="0"/>
          </a:p>
        </p:txBody>
      </p:sp>
      <p:sp>
        <p:nvSpPr>
          <p:cNvPr id="3" name="Tijdelijke aanduiding voor inhoud 2">
            <a:extLst>
              <a:ext uri="{FF2B5EF4-FFF2-40B4-BE49-F238E27FC236}">
                <a16:creationId xmlns:a16="http://schemas.microsoft.com/office/drawing/2014/main" id="{A49A602A-8579-46AA-82A0-5AD0614AB30C}"/>
              </a:ext>
            </a:extLst>
          </p:cNvPr>
          <p:cNvSpPr>
            <a:spLocks noGrp="1"/>
          </p:cNvSpPr>
          <p:nvPr>
            <p:ph idx="1"/>
          </p:nvPr>
        </p:nvSpPr>
        <p:spPr/>
        <p:txBody>
          <a:bodyPr/>
          <a:lstStyle/>
          <a:p>
            <a:r>
              <a:rPr lang="nl-BE" sz="2400" dirty="0"/>
              <a:t>Op het internationaal en Europees vlak </a:t>
            </a:r>
          </a:p>
          <a:p>
            <a:pPr lvl="1"/>
            <a:r>
              <a:rPr lang="nl-BE" sz="2000" dirty="0"/>
              <a:t>Geen algemeen dwingend kader </a:t>
            </a:r>
          </a:p>
          <a:p>
            <a:pPr lvl="2"/>
            <a:r>
              <a:rPr lang="nl-BE" sz="1800" dirty="0"/>
              <a:t>Vooral </a:t>
            </a:r>
            <a:r>
              <a:rPr lang="nl-BE" sz="1800" i="1" dirty="0"/>
              <a:t>soft </a:t>
            </a:r>
            <a:r>
              <a:rPr lang="nl-BE" sz="1800" i="1" dirty="0" err="1"/>
              <a:t>law</a:t>
            </a:r>
            <a:r>
              <a:rPr lang="nl-BE" sz="1800" i="1" dirty="0"/>
              <a:t> </a:t>
            </a:r>
          </a:p>
          <a:p>
            <a:pPr lvl="2"/>
            <a:r>
              <a:rPr lang="nl-BE" sz="1800" dirty="0"/>
              <a:t>Gedeeltelijke bescherming van rechten en belangen in de preambules </a:t>
            </a:r>
          </a:p>
          <a:p>
            <a:pPr lvl="2"/>
            <a:r>
              <a:rPr lang="nl-BE" sz="1800" dirty="0"/>
              <a:t>Niet alle staten hebben alle verdragen geratificeerd	</a:t>
            </a:r>
          </a:p>
          <a:p>
            <a:pPr lvl="3"/>
            <a:r>
              <a:rPr lang="nl-BE" sz="1400" dirty="0"/>
              <a:t>Zie: EU en Raad van Europa</a:t>
            </a:r>
          </a:p>
          <a:p>
            <a:pPr lvl="3"/>
            <a:r>
              <a:rPr lang="nl-BE" sz="1400" dirty="0"/>
              <a:t>Zie: Oviedo Verdrag </a:t>
            </a:r>
          </a:p>
          <a:p>
            <a:pPr lvl="1"/>
            <a:r>
              <a:rPr lang="nl-BE" sz="2000" dirty="0"/>
              <a:t>Weinig controlemechanismen 	</a:t>
            </a:r>
          </a:p>
          <a:p>
            <a:pPr lvl="2"/>
            <a:r>
              <a:rPr lang="nl-BE" sz="1800" dirty="0"/>
              <a:t>Niet altijd een sanctie voor de Staten </a:t>
            </a:r>
          </a:p>
          <a:p>
            <a:pPr lvl="2"/>
            <a:r>
              <a:rPr lang="nl-BE" sz="1800" dirty="0"/>
              <a:t>Staten zorgen voor de uitvoering van de wetgeving</a:t>
            </a:r>
          </a:p>
          <a:p>
            <a:pPr lvl="1"/>
            <a:r>
              <a:rPr lang="nl-BE" sz="2000" dirty="0"/>
              <a:t>Gefragmenteerd wetgevingskader</a:t>
            </a:r>
          </a:p>
          <a:p>
            <a:pPr lvl="1"/>
            <a:r>
              <a:rPr lang="nl-BE" sz="2000" dirty="0" err="1"/>
              <a:t>Procreatief</a:t>
            </a:r>
            <a:r>
              <a:rPr lang="nl-BE" sz="2000" dirty="0"/>
              <a:t> toerisme </a:t>
            </a:r>
          </a:p>
          <a:p>
            <a:pPr lvl="1"/>
            <a:r>
              <a:rPr lang="nl-BE" sz="2000" dirty="0"/>
              <a:t>Bepaalde problemen zijn onvoldoende behandeld</a:t>
            </a:r>
          </a:p>
          <a:p>
            <a:pPr lvl="1"/>
            <a:r>
              <a:rPr lang="nl-BE" sz="2000" dirty="0"/>
              <a:t>Eugenetica? </a:t>
            </a:r>
          </a:p>
          <a:p>
            <a:pPr lvl="1"/>
            <a:r>
              <a:rPr lang="nl-BE" sz="2000" dirty="0"/>
              <a:t>Grote appreciatiemarge voor de Staten in verband met de belangenafweging </a:t>
            </a:r>
            <a:endParaRPr lang="fr-BE" sz="2000" dirty="0"/>
          </a:p>
        </p:txBody>
      </p:sp>
      <p:pic>
        <p:nvPicPr>
          <p:cNvPr id="4" name="Afbeelding 3">
            <a:extLst>
              <a:ext uri="{FF2B5EF4-FFF2-40B4-BE49-F238E27FC236}">
                <a16:creationId xmlns:a16="http://schemas.microsoft.com/office/drawing/2014/main" id="{C440B993-4CB8-4FEA-AEE1-7CB21B060F3F}"/>
              </a:ext>
            </a:extLst>
          </p:cNvPr>
          <p:cNvPicPr>
            <a:picLocks noChangeAspect="1"/>
          </p:cNvPicPr>
          <p:nvPr/>
        </p:nvPicPr>
        <p:blipFill>
          <a:blip r:embed="rId3"/>
          <a:stretch>
            <a:fillRect/>
          </a:stretch>
        </p:blipFill>
        <p:spPr>
          <a:xfrm>
            <a:off x="8600661" y="3956602"/>
            <a:ext cx="3014869" cy="1281319"/>
          </a:xfrm>
          <a:prstGeom prst="rect">
            <a:avLst/>
          </a:prstGeom>
        </p:spPr>
      </p:pic>
    </p:spTree>
    <p:extLst>
      <p:ext uri="{BB962C8B-B14F-4D97-AF65-F5344CB8AC3E}">
        <p14:creationId xmlns:p14="http://schemas.microsoft.com/office/powerpoint/2010/main" val="261647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157926-A227-42D2-8AD6-DCC0AE861E79}"/>
              </a:ext>
            </a:extLst>
          </p:cNvPr>
          <p:cNvSpPr>
            <a:spLocks noGrp="1"/>
          </p:cNvSpPr>
          <p:nvPr>
            <p:ph idx="1"/>
          </p:nvPr>
        </p:nvSpPr>
        <p:spPr>
          <a:xfrm>
            <a:off x="335360" y="498764"/>
            <a:ext cx="11521280" cy="5378508"/>
          </a:xfrm>
        </p:spPr>
        <p:txBody>
          <a:bodyPr/>
          <a:lstStyle/>
          <a:p>
            <a:r>
              <a:rPr lang="nl-BE" dirty="0"/>
              <a:t>Op het Belgisch vlak</a:t>
            </a:r>
          </a:p>
          <a:p>
            <a:pPr lvl="1"/>
            <a:r>
              <a:rPr lang="nl-BE" dirty="0"/>
              <a:t>Naleving van het internationaal en Europees kader behalve</a:t>
            </a:r>
          </a:p>
          <a:p>
            <a:pPr lvl="2"/>
            <a:r>
              <a:rPr lang="nl-BE" dirty="0"/>
              <a:t>Selectie van personen</a:t>
            </a:r>
          </a:p>
          <a:p>
            <a:pPr lvl="2"/>
            <a:r>
              <a:rPr lang="nl-BE" dirty="0"/>
              <a:t>Verbod op abortus omwille van het geslacht</a:t>
            </a:r>
          </a:p>
          <a:p>
            <a:pPr lvl="2"/>
            <a:r>
              <a:rPr lang="nl-BE" dirty="0"/>
              <a:t>Ingrepen in de kiembaan (NB: Oviedo Verdrag)</a:t>
            </a:r>
          </a:p>
          <a:p>
            <a:pPr lvl="1"/>
            <a:r>
              <a:rPr lang="nl-BE" dirty="0"/>
              <a:t>Definities in de wetgeving zijn onvoldoende en laten misbruiken toe</a:t>
            </a:r>
          </a:p>
          <a:p>
            <a:pPr lvl="2"/>
            <a:r>
              <a:rPr lang="nl-BE" dirty="0"/>
              <a:t>Pre-implementatie genetische diagnostiek </a:t>
            </a:r>
          </a:p>
          <a:p>
            <a:pPr lvl="2"/>
            <a:r>
              <a:rPr lang="nl-BE" dirty="0"/>
              <a:t>Eugenetisch praktijk	</a:t>
            </a:r>
          </a:p>
          <a:p>
            <a:pPr lvl="1"/>
            <a:r>
              <a:rPr lang="nl-BE" dirty="0"/>
              <a:t>Geen waarborg dat het wetgevend kader wordt nageleefd</a:t>
            </a:r>
          </a:p>
          <a:p>
            <a:pPr lvl="2"/>
            <a:r>
              <a:rPr lang="nl-BE" dirty="0"/>
              <a:t>Medische zwangerschapsafbreking</a:t>
            </a:r>
          </a:p>
          <a:p>
            <a:pPr lvl="2"/>
            <a:r>
              <a:rPr lang="nl-BE" dirty="0"/>
              <a:t>Geen algemeen register voor spermadonatie</a:t>
            </a:r>
          </a:p>
          <a:p>
            <a:pPr lvl="2"/>
            <a:r>
              <a:rPr lang="nl-BE" dirty="0"/>
              <a:t>Afwezigheid van controles van de praktijken buiten de medische centra (internet)</a:t>
            </a:r>
          </a:p>
          <a:p>
            <a:pPr lvl="1"/>
            <a:r>
              <a:rPr lang="nl-BE" dirty="0"/>
              <a:t>Goede belangenafweging? </a:t>
            </a:r>
          </a:p>
        </p:txBody>
      </p:sp>
    </p:spTree>
    <p:extLst>
      <p:ext uri="{BB962C8B-B14F-4D97-AF65-F5344CB8AC3E}">
        <p14:creationId xmlns:p14="http://schemas.microsoft.com/office/powerpoint/2010/main" val="408154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4536E-095A-4716-848C-02FBB108FDA3}"/>
              </a:ext>
            </a:extLst>
          </p:cNvPr>
          <p:cNvSpPr>
            <a:spLocks noGrp="1"/>
          </p:cNvSpPr>
          <p:nvPr>
            <p:ph type="ctrTitle"/>
          </p:nvPr>
        </p:nvSpPr>
        <p:spPr/>
        <p:txBody>
          <a:bodyPr/>
          <a:lstStyle/>
          <a:p>
            <a:r>
              <a:rPr lang="nl-BE" dirty="0"/>
              <a:t>3. Voorlopige aanbevelingen </a:t>
            </a:r>
            <a:endParaRPr lang="fr-BE" dirty="0"/>
          </a:p>
        </p:txBody>
      </p:sp>
    </p:spTree>
    <p:extLst>
      <p:ext uri="{BB962C8B-B14F-4D97-AF65-F5344CB8AC3E}">
        <p14:creationId xmlns:p14="http://schemas.microsoft.com/office/powerpoint/2010/main" val="45123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7C58C-A47A-4133-A406-80864432F363}"/>
              </a:ext>
            </a:extLst>
          </p:cNvPr>
          <p:cNvSpPr>
            <a:spLocks noGrp="1"/>
          </p:cNvSpPr>
          <p:nvPr>
            <p:ph type="title"/>
          </p:nvPr>
        </p:nvSpPr>
        <p:spPr>
          <a:xfrm>
            <a:off x="335360" y="188640"/>
            <a:ext cx="11521280" cy="6064378"/>
          </a:xfrm>
        </p:spPr>
        <p:txBody>
          <a:bodyPr>
            <a:normAutofit/>
          </a:bodyPr>
          <a:lstStyle/>
          <a:p>
            <a:pPr algn="just"/>
            <a:r>
              <a:rPr lang="nl-BE" b="1" dirty="0"/>
              <a:t>1</a:t>
            </a:r>
            <a:r>
              <a:rPr lang="nl-BE" b="1" baseline="30000" dirty="0"/>
              <a:t>ste</a:t>
            </a:r>
            <a:r>
              <a:rPr lang="nl-BE" b="1" dirty="0"/>
              <a:t> aanbeveling: Bij aanname van wetgeving met mogelijke impact op de keuze van genetische eigenschappen van het kind door de ouders moet de wetgever een belangenafweging maken tussen de ouders, het kind en de samenleving. Hierbij moet ook het belang van de toekomstige generaties van kinderen in ogenschouw worden genomen.												</a:t>
            </a:r>
            <a:br>
              <a:rPr lang="nl-BE" b="1" dirty="0"/>
            </a:br>
            <a:r>
              <a:rPr lang="fr-FR" sz="2600" i="1" dirty="0">
                <a:effectLst/>
                <a:ea typeface="Calibri" panose="020F0502020204030204" pitchFamily="34" charset="0"/>
                <a:cs typeface="Times New Roman" panose="02020603050405020304" pitchFamily="18" charset="0"/>
              </a:rPr>
              <a:t>Lors de l’adoption d’une législation susceptible d'avoir un impact sur le choix des caractéristiques génétiques de l'enfant par les parents, le législateur doit mettre en balance les intérêts des parents, de l'enfant et de la société. Il doit également prendre en considération les intérêts des générations futures d'enfants. 					</a:t>
            </a:r>
            <a:r>
              <a:rPr lang="fr-FR" dirty="0">
                <a:effectLst/>
                <a:ea typeface="Calibri" panose="020F0502020204030204" pitchFamily="34" charset="0"/>
                <a:cs typeface="Times New Roman" panose="02020603050405020304" pitchFamily="18" charset="0"/>
              </a:rPr>
              <a:t>							</a:t>
            </a:r>
            <a:endParaRPr lang="nl-BE" b="1" dirty="0">
              <a:highlight>
                <a:srgbClr val="00FFFF"/>
              </a:highlight>
            </a:endParaRPr>
          </a:p>
        </p:txBody>
      </p:sp>
    </p:spTree>
    <p:extLst>
      <p:ext uri="{BB962C8B-B14F-4D97-AF65-F5344CB8AC3E}">
        <p14:creationId xmlns:p14="http://schemas.microsoft.com/office/powerpoint/2010/main" val="67238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82D27-8B5E-4726-875C-D6FBB53254B7}"/>
              </a:ext>
            </a:extLst>
          </p:cNvPr>
          <p:cNvSpPr>
            <a:spLocks noGrp="1"/>
          </p:cNvSpPr>
          <p:nvPr>
            <p:ph type="title"/>
          </p:nvPr>
        </p:nvSpPr>
        <p:spPr>
          <a:xfrm>
            <a:off x="335360" y="188640"/>
            <a:ext cx="11521280" cy="6064378"/>
          </a:xfrm>
        </p:spPr>
        <p:txBody>
          <a:bodyPr>
            <a:normAutofit/>
          </a:bodyPr>
          <a:lstStyle/>
          <a:p>
            <a:pPr algn="just"/>
            <a:r>
              <a:rPr lang="nl-BE" b="1" dirty="0"/>
              <a:t>2</a:t>
            </a:r>
            <a:r>
              <a:rPr lang="nl-BE" b="1" baseline="30000" dirty="0"/>
              <a:t>de</a:t>
            </a:r>
            <a:r>
              <a:rPr lang="nl-BE" b="1" dirty="0"/>
              <a:t> aanbeveling: De belangenafweging tussen ouders, kind en samenleving varieert naargelang de techniek die wordt gebruikt om de genetische eigenschappen van het kind te kiezen. Hierbij moet niet alleen rekening worden gehouden met de finaliteit van de toepassing van deze techniek, maar ook met de gevolgen hiervan voor ouders, kind en samenleving.											 </a:t>
            </a:r>
            <a:br>
              <a:rPr lang="nl-BE" b="1" dirty="0"/>
            </a:br>
            <a:br>
              <a:rPr lang="nl-BE" b="1" dirty="0"/>
            </a:br>
            <a:r>
              <a:rPr lang="fr-FR" sz="2600" i="1" dirty="0">
                <a:effectLst/>
                <a:ea typeface="Calibri" panose="020F0502020204030204" pitchFamily="34" charset="0"/>
                <a:cs typeface="Times New Roman" panose="02020603050405020304" pitchFamily="18" charset="0"/>
              </a:rPr>
              <a:t>La balance des intérêts entre celui des parents, de l'enfant et de la société varie selon la technique utilisée pour choisir les caractéristiques génétiques de l'enfant. Elle doit non seulement tenir compte de la finalité de l’application de cette technique, mais aussi de son impact sur les parents, l'enfant et la société.</a:t>
            </a:r>
            <a:endParaRPr lang="nl-BE" sz="2600" b="1" i="1" dirty="0">
              <a:highlight>
                <a:srgbClr val="00FFFF"/>
              </a:highlight>
            </a:endParaRPr>
          </a:p>
        </p:txBody>
      </p:sp>
    </p:spTree>
    <p:extLst>
      <p:ext uri="{BB962C8B-B14F-4D97-AF65-F5344CB8AC3E}">
        <p14:creationId xmlns:p14="http://schemas.microsoft.com/office/powerpoint/2010/main" val="242649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199C4-2706-47E5-9D7D-39FE8C431682}"/>
              </a:ext>
            </a:extLst>
          </p:cNvPr>
          <p:cNvSpPr>
            <a:spLocks noGrp="1"/>
          </p:cNvSpPr>
          <p:nvPr>
            <p:ph type="title"/>
          </p:nvPr>
        </p:nvSpPr>
        <p:spPr>
          <a:xfrm>
            <a:off x="335360" y="188639"/>
            <a:ext cx="11521280" cy="5953543"/>
          </a:xfrm>
        </p:spPr>
        <p:txBody>
          <a:bodyPr>
            <a:normAutofit/>
          </a:bodyPr>
          <a:lstStyle/>
          <a:p>
            <a:pPr algn="just"/>
            <a:r>
              <a:rPr lang="nl-BE" b="1" dirty="0"/>
              <a:t>3</a:t>
            </a:r>
            <a:r>
              <a:rPr lang="nl-BE" b="1" baseline="30000" dirty="0"/>
              <a:t>de</a:t>
            </a:r>
            <a:r>
              <a:rPr lang="nl-BE" b="1" dirty="0"/>
              <a:t> aanbeveling: </a:t>
            </a:r>
            <a:r>
              <a:rPr lang="nl-BE" b="1" dirty="0">
                <a:sym typeface="Wingdings" panose="05000000000000000000" pitchFamily="2" charset="2"/>
              </a:rPr>
              <a:t>De arts is gehouden het door de wetgever </a:t>
            </a:r>
            <a:r>
              <a:rPr lang="nl-BE" b="1" i="1" dirty="0">
                <a:sym typeface="Wingdings" panose="05000000000000000000" pitchFamily="2" charset="2"/>
              </a:rPr>
              <a:t>in abstracto </a:t>
            </a:r>
            <a:r>
              <a:rPr lang="nl-BE" b="1" dirty="0">
                <a:sym typeface="Wingdings" panose="05000000000000000000" pitchFamily="2" charset="2"/>
              </a:rPr>
              <a:t>uitgetekende belangenevenwicht in concrete gevalsituaties te eerbiedigen en toe te passen. </a:t>
            </a:r>
            <a:br>
              <a:rPr lang="nl-BE" b="1" dirty="0">
                <a:sym typeface="Wingdings" panose="05000000000000000000" pitchFamily="2" charset="2"/>
              </a:rPr>
            </a:br>
            <a:br>
              <a:rPr lang="nl-BE" b="1" dirty="0">
                <a:sym typeface="Wingdings" panose="05000000000000000000" pitchFamily="2" charset="2"/>
              </a:rPr>
            </a:br>
            <a:r>
              <a:rPr lang="fr-BE" sz="2600" i="1" dirty="0">
                <a:sym typeface="Wingdings" panose="05000000000000000000" pitchFamily="2" charset="2"/>
              </a:rPr>
              <a:t>Le corps médical est tenu de respecter et d'appliquer la balance des intérêts réalisée </a:t>
            </a:r>
            <a:r>
              <a:rPr lang="fr-BE" sz="2600" dirty="0">
                <a:sym typeface="Wingdings" panose="05000000000000000000" pitchFamily="2" charset="2"/>
              </a:rPr>
              <a:t>in abstracto </a:t>
            </a:r>
            <a:r>
              <a:rPr lang="fr-BE" sz="2600" i="1" dirty="0">
                <a:sym typeface="Wingdings" panose="05000000000000000000" pitchFamily="2" charset="2"/>
              </a:rPr>
              <a:t>par le législateur dans des situations concrètes.</a:t>
            </a:r>
            <a:endParaRPr lang="fr-BE" sz="2600" i="1" dirty="0">
              <a:highlight>
                <a:srgbClr val="00FFFF"/>
              </a:highlight>
            </a:endParaRPr>
          </a:p>
        </p:txBody>
      </p:sp>
    </p:spTree>
    <p:extLst>
      <p:ext uri="{BB962C8B-B14F-4D97-AF65-F5344CB8AC3E}">
        <p14:creationId xmlns:p14="http://schemas.microsoft.com/office/powerpoint/2010/main" val="282589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BEC62-395C-4B64-B187-A1C912A2FE4C}"/>
              </a:ext>
            </a:extLst>
          </p:cNvPr>
          <p:cNvSpPr>
            <a:spLocks noGrp="1"/>
          </p:cNvSpPr>
          <p:nvPr>
            <p:ph type="title"/>
          </p:nvPr>
        </p:nvSpPr>
        <p:spPr>
          <a:xfrm>
            <a:off x="335360" y="188639"/>
            <a:ext cx="11521280" cy="5907361"/>
          </a:xfrm>
        </p:spPr>
        <p:txBody>
          <a:bodyPr>
            <a:normAutofit/>
          </a:bodyPr>
          <a:lstStyle/>
          <a:p>
            <a:pPr algn="just"/>
            <a:r>
              <a:rPr lang="nl-BE" b="1" dirty="0"/>
              <a:t>4</a:t>
            </a:r>
            <a:r>
              <a:rPr lang="nl-BE" b="1" baseline="30000" dirty="0"/>
              <a:t>de</a:t>
            </a:r>
            <a:r>
              <a:rPr lang="nl-BE" b="1" dirty="0"/>
              <a:t> aanbeveling: Teneinde risico's op misbruik te vermijden is het aangewezen om in het regelgevend kader begrippen zoals “eugenetische praktijken” en de voorwaarden voor een pre-implantatie genetische diagnostiek te omschrijven en verder te verfijnen. </a:t>
            </a:r>
            <a:br>
              <a:rPr lang="nl-BE" b="1" dirty="0"/>
            </a:br>
            <a:br>
              <a:rPr lang="nl-BE" b="1" dirty="0"/>
            </a:br>
            <a:r>
              <a:rPr lang="fr-BE" sz="2600" i="1" dirty="0"/>
              <a:t>Afin d'éviter les risques de dérives, il convient de définir et d'affiner dans le cadre législatif des concepts tels que « pratiques eugéniques » et les conditions du diagnostic génétique préimplantatoire </a:t>
            </a:r>
            <a:endParaRPr lang="nl-BE" sz="2600" i="1" dirty="0">
              <a:highlight>
                <a:srgbClr val="00FFFF"/>
              </a:highlight>
            </a:endParaRPr>
          </a:p>
        </p:txBody>
      </p:sp>
    </p:spTree>
    <p:extLst>
      <p:ext uri="{BB962C8B-B14F-4D97-AF65-F5344CB8AC3E}">
        <p14:creationId xmlns:p14="http://schemas.microsoft.com/office/powerpoint/2010/main" val="319408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CFD54-D92B-4387-87BE-203834A39CFA}"/>
              </a:ext>
            </a:extLst>
          </p:cNvPr>
          <p:cNvSpPr>
            <a:spLocks noGrp="1"/>
          </p:cNvSpPr>
          <p:nvPr>
            <p:ph type="title"/>
          </p:nvPr>
        </p:nvSpPr>
        <p:spPr>
          <a:xfrm>
            <a:off x="335360" y="188639"/>
            <a:ext cx="11446909" cy="5833469"/>
          </a:xfrm>
        </p:spPr>
        <p:txBody>
          <a:bodyPr>
            <a:normAutofit/>
          </a:bodyPr>
          <a:lstStyle/>
          <a:p>
            <a:pPr algn="just"/>
            <a:r>
              <a:rPr lang="nl-BE" b="1" dirty="0"/>
              <a:t>5</a:t>
            </a:r>
            <a:r>
              <a:rPr lang="nl-BE" b="1" baseline="30000" dirty="0"/>
              <a:t>de</a:t>
            </a:r>
            <a:r>
              <a:rPr lang="nl-BE" b="1" dirty="0"/>
              <a:t> aanbeveling: </a:t>
            </a:r>
            <a:r>
              <a:rPr lang="nl-BE" b="1" dirty="0">
                <a:sym typeface="Wingdings" panose="05000000000000000000" pitchFamily="2" charset="2"/>
              </a:rPr>
              <a:t>De wet dient te voorzien in een verplicht multidisciplinair evaluatiesysteem. 											</a:t>
            </a:r>
            <a:br>
              <a:rPr lang="nl-BE" b="1" dirty="0">
                <a:sym typeface="Wingdings" panose="05000000000000000000" pitchFamily="2" charset="2"/>
              </a:rPr>
            </a:br>
            <a:br>
              <a:rPr lang="nl-BE" sz="2600" i="1" dirty="0">
                <a:sym typeface="Wingdings" panose="05000000000000000000" pitchFamily="2" charset="2"/>
              </a:rPr>
            </a:br>
            <a:r>
              <a:rPr lang="fr-BE" sz="2600" i="1" dirty="0">
                <a:sym typeface="Wingdings" panose="05000000000000000000" pitchFamily="2" charset="2"/>
              </a:rPr>
              <a:t>La loi doit prévoir un système d’évaluation pluridisciplinaire. 						</a:t>
            </a:r>
            <a:br>
              <a:rPr lang="nl-BE" b="1" dirty="0">
                <a:sym typeface="Wingdings" panose="05000000000000000000" pitchFamily="2" charset="2"/>
              </a:rPr>
            </a:br>
            <a:br>
              <a:rPr lang="nl-BE" b="1" dirty="0">
                <a:sym typeface="Wingdings" panose="05000000000000000000" pitchFamily="2" charset="2"/>
              </a:rPr>
            </a:br>
            <a:br>
              <a:rPr lang="nl-BE" b="1" dirty="0">
                <a:sym typeface="Wingdings" panose="05000000000000000000" pitchFamily="2" charset="2"/>
              </a:rPr>
            </a:br>
            <a:endParaRPr lang="fr-BE" b="1" dirty="0">
              <a:highlight>
                <a:srgbClr val="00FFFF"/>
              </a:highlight>
            </a:endParaRPr>
          </a:p>
        </p:txBody>
      </p:sp>
    </p:spTree>
    <p:extLst>
      <p:ext uri="{BB962C8B-B14F-4D97-AF65-F5344CB8AC3E}">
        <p14:creationId xmlns:p14="http://schemas.microsoft.com/office/powerpoint/2010/main" val="382751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CF04-4FE2-480D-BE2C-BC446C3DEED3}"/>
              </a:ext>
            </a:extLst>
          </p:cNvPr>
          <p:cNvSpPr>
            <a:spLocks noGrp="1"/>
          </p:cNvSpPr>
          <p:nvPr>
            <p:ph type="ctrTitle"/>
          </p:nvPr>
        </p:nvSpPr>
        <p:spPr/>
        <p:txBody>
          <a:bodyPr/>
          <a:lstStyle/>
          <a:p>
            <a:r>
              <a:rPr lang="nl-BE" dirty="0"/>
              <a:t>Programma</a:t>
            </a:r>
            <a:endParaRPr lang="fr-BE" dirty="0"/>
          </a:p>
        </p:txBody>
      </p:sp>
      <p:sp>
        <p:nvSpPr>
          <p:cNvPr id="3" name="Ondertitel 2">
            <a:extLst>
              <a:ext uri="{FF2B5EF4-FFF2-40B4-BE49-F238E27FC236}">
                <a16:creationId xmlns:a16="http://schemas.microsoft.com/office/drawing/2014/main" id="{5284D7C6-E63D-43E3-BA76-168BF9451A4D}"/>
              </a:ext>
            </a:extLst>
          </p:cNvPr>
          <p:cNvSpPr>
            <a:spLocks noGrp="1"/>
          </p:cNvSpPr>
          <p:nvPr>
            <p:ph type="subTitle" idx="1"/>
          </p:nvPr>
        </p:nvSpPr>
        <p:spPr>
          <a:xfrm>
            <a:off x="1007435" y="1484737"/>
            <a:ext cx="10561713" cy="3405315"/>
          </a:xfrm>
        </p:spPr>
        <p:txBody>
          <a:bodyPr>
            <a:normAutofit/>
          </a:bodyPr>
          <a:lstStyle/>
          <a:p>
            <a:pPr marL="533400" lvl="1" indent="-457200">
              <a:buAutoNum type="arabicParenR"/>
            </a:pPr>
            <a:r>
              <a:rPr lang="nl-BE" dirty="0"/>
              <a:t>Onderzoeksvraag</a:t>
            </a:r>
          </a:p>
          <a:p>
            <a:pPr marL="533400" lvl="1" indent="-457200">
              <a:buAutoNum type="arabicParenR"/>
            </a:pPr>
            <a:r>
              <a:rPr lang="nl-BE" dirty="0"/>
              <a:t>Structuur van het onderzoek en </a:t>
            </a:r>
            <a:r>
              <a:rPr lang="nl-BE" dirty="0" err="1"/>
              <a:t>subonderzoeksvragen</a:t>
            </a:r>
            <a:endParaRPr lang="nl-BE" dirty="0"/>
          </a:p>
          <a:p>
            <a:pPr marL="533400" lvl="1" indent="-457200">
              <a:buAutoNum type="arabicParenR"/>
            </a:pPr>
            <a:r>
              <a:rPr lang="fr-BE" dirty="0" err="1"/>
              <a:t>Voorlopige</a:t>
            </a:r>
            <a:r>
              <a:rPr lang="fr-BE" dirty="0"/>
              <a:t> </a:t>
            </a:r>
            <a:r>
              <a:rPr lang="fr-BE" dirty="0" err="1"/>
              <a:t>aanbevelingen</a:t>
            </a:r>
            <a:r>
              <a:rPr lang="fr-BE" dirty="0"/>
              <a:t> </a:t>
            </a:r>
          </a:p>
          <a:p>
            <a:endParaRPr lang="fr-BE" dirty="0"/>
          </a:p>
        </p:txBody>
      </p:sp>
    </p:spTree>
    <p:extLst>
      <p:ext uri="{BB962C8B-B14F-4D97-AF65-F5344CB8AC3E}">
        <p14:creationId xmlns:p14="http://schemas.microsoft.com/office/powerpoint/2010/main" val="109216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E0206-43E6-4794-9BFD-742D71603C39}"/>
              </a:ext>
            </a:extLst>
          </p:cNvPr>
          <p:cNvSpPr>
            <a:spLocks noGrp="1"/>
          </p:cNvSpPr>
          <p:nvPr>
            <p:ph type="title"/>
          </p:nvPr>
        </p:nvSpPr>
        <p:spPr>
          <a:xfrm>
            <a:off x="335360" y="188639"/>
            <a:ext cx="11521280" cy="5935070"/>
          </a:xfrm>
        </p:spPr>
        <p:txBody>
          <a:bodyPr>
            <a:normAutofit/>
          </a:bodyPr>
          <a:lstStyle/>
          <a:p>
            <a:pPr algn="just"/>
            <a:r>
              <a:rPr lang="nl-BE" b="1" dirty="0"/>
              <a:t>6</a:t>
            </a:r>
            <a:r>
              <a:rPr lang="nl-BE" b="1" baseline="30000" dirty="0"/>
              <a:t>de</a:t>
            </a:r>
            <a:r>
              <a:rPr lang="nl-BE" b="1" dirty="0"/>
              <a:t> aanbeveling: Er dienen effectieve controlemechanismen in de wetgeving te worden ingebouwd teneinde misbruiken te vermijden. Deze controles dienen onder andere gericht te zijn op gametendonatie, op naleving van de voorwaarden voor de medische zwangerschapsafbreking en op het gebruik van prenatale en pre-implantatie genetische diagnostiek, zowel in een medisch centrum als online.						</a:t>
            </a:r>
            <a:br>
              <a:rPr lang="nl-BE" b="1" dirty="0"/>
            </a:br>
            <a:br>
              <a:rPr lang="nl-BE" b="1" dirty="0"/>
            </a:br>
            <a:br>
              <a:rPr lang="nl-BE" sz="2600" i="1" dirty="0"/>
            </a:br>
            <a:r>
              <a:rPr lang="fr-BE" sz="2600" i="1" dirty="0"/>
              <a:t>Des mécanismes de contrôle efficaces doivent être intégrés dans la législation afin d'éviter les abus. Ces contrôles devraient porter sur le don de gamètes, le respect des conditions de l'interruption médicale de grossesse et l'utilisation des diagnostics génétiques prénataux et préimplantatoires, tant dans les centres médicaux qu'en ligne. </a:t>
            </a:r>
            <a:endParaRPr lang="fr-BE" sz="2600" i="1" dirty="0">
              <a:highlight>
                <a:srgbClr val="00FFFF"/>
              </a:highlight>
            </a:endParaRPr>
          </a:p>
        </p:txBody>
      </p:sp>
    </p:spTree>
    <p:extLst>
      <p:ext uri="{BB962C8B-B14F-4D97-AF65-F5344CB8AC3E}">
        <p14:creationId xmlns:p14="http://schemas.microsoft.com/office/powerpoint/2010/main" val="267826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66AB5-48F8-49AF-A7CD-C91D44CE5390}"/>
              </a:ext>
            </a:extLst>
          </p:cNvPr>
          <p:cNvSpPr>
            <a:spLocks noGrp="1"/>
          </p:cNvSpPr>
          <p:nvPr>
            <p:ph type="title"/>
          </p:nvPr>
        </p:nvSpPr>
        <p:spPr>
          <a:xfrm>
            <a:off x="335360" y="188639"/>
            <a:ext cx="11521280" cy="5916597"/>
          </a:xfrm>
        </p:spPr>
        <p:txBody>
          <a:bodyPr>
            <a:normAutofit/>
          </a:bodyPr>
          <a:lstStyle/>
          <a:p>
            <a:pPr algn="just"/>
            <a:r>
              <a:rPr lang="nl-BE" b="1" dirty="0"/>
              <a:t>7</a:t>
            </a:r>
            <a:r>
              <a:rPr lang="nl-BE" b="1" baseline="30000" dirty="0"/>
              <a:t>de</a:t>
            </a:r>
            <a:r>
              <a:rPr lang="nl-BE" b="1" dirty="0"/>
              <a:t> aanbeveling: Er moet meer worden ingezet op sensibilisering van burgers over hun vrijheid van procreatie, zowel wat de inhoudelijke draagwijdte ervan als wat de grenzen betreft. 												</a:t>
            </a:r>
            <a:br>
              <a:rPr lang="nl-BE" b="1" dirty="0"/>
            </a:br>
            <a:br>
              <a:rPr lang="nl-BE" b="1" dirty="0"/>
            </a:br>
            <a:br>
              <a:rPr lang="nl-BE" b="1" dirty="0"/>
            </a:br>
            <a:r>
              <a:rPr lang="fr-BE" sz="2600" i="1" dirty="0"/>
              <a:t>Les citoyens devraient être sensibilisés quant à leur liberté procréative, tant en ce qui concerne son contenu que ses limites. </a:t>
            </a:r>
            <a:endParaRPr lang="fr-BE" sz="2600" i="1" dirty="0">
              <a:highlight>
                <a:srgbClr val="00FFFF"/>
              </a:highlight>
            </a:endParaRPr>
          </a:p>
        </p:txBody>
      </p:sp>
    </p:spTree>
    <p:extLst>
      <p:ext uri="{BB962C8B-B14F-4D97-AF65-F5344CB8AC3E}">
        <p14:creationId xmlns:p14="http://schemas.microsoft.com/office/powerpoint/2010/main" val="172816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C77CF-D6AC-4B5C-AE1C-2DAE251A3BE8}"/>
              </a:ext>
            </a:extLst>
          </p:cNvPr>
          <p:cNvSpPr>
            <a:spLocks noGrp="1"/>
          </p:cNvSpPr>
          <p:nvPr>
            <p:ph type="ctrTitle"/>
          </p:nvPr>
        </p:nvSpPr>
        <p:spPr/>
        <p:txBody>
          <a:bodyPr/>
          <a:lstStyle/>
          <a:p>
            <a:r>
              <a:rPr lang="nl-BE" dirty="0"/>
              <a:t>Hartelijk dank voor jullie aandacht! </a:t>
            </a:r>
            <a:endParaRPr lang="fr-BE" dirty="0"/>
          </a:p>
        </p:txBody>
      </p:sp>
      <p:pic>
        <p:nvPicPr>
          <p:cNvPr id="5" name="Afbeelding 4">
            <a:extLst>
              <a:ext uri="{FF2B5EF4-FFF2-40B4-BE49-F238E27FC236}">
                <a16:creationId xmlns:a16="http://schemas.microsoft.com/office/drawing/2014/main" id="{86B3B18B-BB40-427F-91B3-3A896CB65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090" y="2121044"/>
            <a:ext cx="3810000" cy="3114675"/>
          </a:xfrm>
          <a:prstGeom prst="rect">
            <a:avLst/>
          </a:prstGeom>
        </p:spPr>
      </p:pic>
    </p:spTree>
    <p:extLst>
      <p:ext uri="{BB962C8B-B14F-4D97-AF65-F5344CB8AC3E}">
        <p14:creationId xmlns:p14="http://schemas.microsoft.com/office/powerpoint/2010/main" val="329460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0A9F4-A7E5-4FC7-A341-FC9BACE3452A}"/>
              </a:ext>
            </a:extLst>
          </p:cNvPr>
          <p:cNvSpPr>
            <a:spLocks noGrp="1"/>
          </p:cNvSpPr>
          <p:nvPr>
            <p:ph type="ctrTitle"/>
          </p:nvPr>
        </p:nvSpPr>
        <p:spPr/>
        <p:txBody>
          <a:bodyPr/>
          <a:lstStyle/>
          <a:p>
            <a:r>
              <a:rPr lang="nl-BE" dirty="0"/>
              <a:t>1. Onderzoeksvraag</a:t>
            </a:r>
            <a:endParaRPr lang="fr-BE" dirty="0"/>
          </a:p>
        </p:txBody>
      </p:sp>
    </p:spTree>
    <p:extLst>
      <p:ext uri="{BB962C8B-B14F-4D97-AF65-F5344CB8AC3E}">
        <p14:creationId xmlns:p14="http://schemas.microsoft.com/office/powerpoint/2010/main" val="120133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944F1EB-DE79-4AF7-8556-1DB0BA104067}"/>
              </a:ext>
            </a:extLst>
          </p:cNvPr>
          <p:cNvSpPr>
            <a:spLocks noGrp="1"/>
          </p:cNvSpPr>
          <p:nvPr>
            <p:ph idx="1"/>
          </p:nvPr>
        </p:nvSpPr>
        <p:spPr>
          <a:xfrm>
            <a:off x="335360" y="387927"/>
            <a:ext cx="11521280" cy="5489345"/>
          </a:xfrm>
        </p:spPr>
        <p:txBody>
          <a:bodyPr/>
          <a:lstStyle/>
          <a:p>
            <a:pPr marL="0" indent="0">
              <a:buNone/>
            </a:pPr>
            <a:r>
              <a:rPr lang="nl-BE" dirty="0">
                <a:latin typeface="Garamond" panose="02020404030301010803" pitchFamily="18" charset="0"/>
              </a:rPr>
              <a:t>Onderzoeks</a:t>
            </a:r>
            <a:r>
              <a:rPr lang="nl-BE" dirty="0"/>
              <a:t>vraag: </a:t>
            </a:r>
            <a:r>
              <a:rPr lang="nl-BE" b="1" i="1" dirty="0" err="1"/>
              <a:t>Existe</a:t>
            </a:r>
            <a:r>
              <a:rPr lang="nl-BE" b="1" i="1" dirty="0"/>
              <a:t>-</a:t>
            </a:r>
            <a:r>
              <a:rPr lang="nl-BE" b="1" i="1" dirty="0" err="1"/>
              <a:t>t-il</a:t>
            </a:r>
            <a:r>
              <a:rPr lang="nl-BE" b="1" i="1" dirty="0"/>
              <a:t> </a:t>
            </a:r>
            <a:r>
              <a:rPr lang="nl-BE" b="1" i="1" dirty="0" err="1"/>
              <a:t>un</a:t>
            </a:r>
            <a:r>
              <a:rPr lang="nl-BE" b="1" i="1" dirty="0"/>
              <a:t> </a:t>
            </a:r>
            <a:r>
              <a:rPr lang="nl-BE" b="1" i="1" dirty="0" err="1"/>
              <a:t>droit</a:t>
            </a:r>
            <a:r>
              <a:rPr lang="nl-BE" b="1" i="1" dirty="0"/>
              <a:t> à </a:t>
            </a:r>
            <a:r>
              <a:rPr lang="nl-BE" b="1" i="1" dirty="0" err="1"/>
              <a:t>l’enfant</a:t>
            </a:r>
            <a:r>
              <a:rPr lang="nl-BE" b="1" i="1" dirty="0"/>
              <a:t> parfait, </a:t>
            </a:r>
            <a:r>
              <a:rPr lang="nl-BE" b="1" i="1" dirty="0" err="1"/>
              <a:t>dès</a:t>
            </a:r>
            <a:r>
              <a:rPr lang="nl-BE" b="1" i="1" dirty="0"/>
              <a:t> </a:t>
            </a:r>
            <a:r>
              <a:rPr lang="nl-BE" b="1" i="1" dirty="0" err="1"/>
              <a:t>lors</a:t>
            </a:r>
            <a:r>
              <a:rPr lang="nl-BE" b="1" i="1" dirty="0"/>
              <a:t> que la </a:t>
            </a:r>
            <a:r>
              <a:rPr lang="nl-BE" b="1" i="1" dirty="0" err="1"/>
              <a:t>science</a:t>
            </a:r>
            <a:r>
              <a:rPr lang="nl-BE" b="1" i="1" dirty="0"/>
              <a:t> </a:t>
            </a:r>
            <a:r>
              <a:rPr lang="nl-BE" b="1" i="1" dirty="0" err="1"/>
              <a:t>le</a:t>
            </a:r>
            <a:r>
              <a:rPr lang="nl-BE" b="1" i="1" dirty="0"/>
              <a:t> </a:t>
            </a:r>
            <a:r>
              <a:rPr lang="nl-BE" b="1" i="1" dirty="0" err="1"/>
              <a:t>permet</a:t>
            </a:r>
            <a:r>
              <a:rPr lang="nl-BE" b="1" i="1" dirty="0"/>
              <a:t> ? </a:t>
            </a:r>
            <a:endParaRPr lang="nl-BE" dirty="0">
              <a:highlight>
                <a:srgbClr val="FFFF00"/>
              </a:highlight>
              <a:latin typeface="Garamond" panose="02020404030301010803" pitchFamily="18" charset="0"/>
            </a:endParaRPr>
          </a:p>
        </p:txBody>
      </p:sp>
      <p:pic>
        <p:nvPicPr>
          <p:cNvPr id="4" name="Afbeelding 3">
            <a:extLst>
              <a:ext uri="{FF2B5EF4-FFF2-40B4-BE49-F238E27FC236}">
                <a16:creationId xmlns:a16="http://schemas.microsoft.com/office/drawing/2014/main" id="{94ABB05B-7CE0-4F73-B22F-5C59D642D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333" y="2380312"/>
            <a:ext cx="5415492" cy="3048937"/>
          </a:xfrm>
          <a:prstGeom prst="rect">
            <a:avLst/>
          </a:prstGeom>
        </p:spPr>
      </p:pic>
    </p:spTree>
    <p:extLst>
      <p:ext uri="{BB962C8B-B14F-4D97-AF65-F5344CB8AC3E}">
        <p14:creationId xmlns:p14="http://schemas.microsoft.com/office/powerpoint/2010/main" val="217183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ACBC1-8412-4B8D-9925-9B0FDA8D3553}"/>
              </a:ext>
            </a:extLst>
          </p:cNvPr>
          <p:cNvSpPr>
            <a:spLocks noGrp="1"/>
          </p:cNvSpPr>
          <p:nvPr>
            <p:ph type="title"/>
          </p:nvPr>
        </p:nvSpPr>
        <p:spPr/>
        <p:txBody>
          <a:bodyPr/>
          <a:lstStyle/>
          <a:p>
            <a:r>
              <a:rPr lang="nl-BE" dirty="0"/>
              <a:t>Definitie “perfect kind”</a:t>
            </a:r>
            <a:endParaRPr lang="fr-BE" dirty="0"/>
          </a:p>
        </p:txBody>
      </p:sp>
      <p:sp>
        <p:nvSpPr>
          <p:cNvPr id="3" name="Tijdelijke aanduiding voor inhoud 2">
            <a:extLst>
              <a:ext uri="{FF2B5EF4-FFF2-40B4-BE49-F238E27FC236}">
                <a16:creationId xmlns:a16="http://schemas.microsoft.com/office/drawing/2014/main" id="{B7F83A1E-8347-4C69-BDE9-59FD9F505D6C}"/>
              </a:ext>
            </a:extLst>
          </p:cNvPr>
          <p:cNvSpPr>
            <a:spLocks noGrp="1"/>
          </p:cNvSpPr>
          <p:nvPr>
            <p:ph idx="1"/>
          </p:nvPr>
        </p:nvSpPr>
        <p:spPr/>
        <p:txBody>
          <a:bodyPr/>
          <a:lstStyle/>
          <a:p>
            <a:r>
              <a:rPr lang="nl-BE" dirty="0"/>
              <a:t>Kind heeft bepaalde eigenschappen die belangrijk zijn </a:t>
            </a:r>
            <a:r>
              <a:rPr lang="nl-BE" i="1" dirty="0"/>
              <a:t>voor zijn ouders </a:t>
            </a:r>
          </a:p>
          <a:p>
            <a:r>
              <a:rPr lang="nl-BE" dirty="0"/>
              <a:t>Negatieve of positieve keuze</a:t>
            </a:r>
          </a:p>
          <a:p>
            <a:r>
              <a:rPr lang="nl-BE" dirty="0"/>
              <a:t>Binnen de grenzen van wat wetenschappelijk mogelijk is</a:t>
            </a:r>
          </a:p>
        </p:txBody>
      </p:sp>
      <p:pic>
        <p:nvPicPr>
          <p:cNvPr id="7" name="Afbeelding 6">
            <a:extLst>
              <a:ext uri="{FF2B5EF4-FFF2-40B4-BE49-F238E27FC236}">
                <a16:creationId xmlns:a16="http://schemas.microsoft.com/office/drawing/2014/main" id="{EF76B206-7FB3-4C6C-BE74-C46B1CC5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560" y="2962435"/>
            <a:ext cx="3865573" cy="3013065"/>
          </a:xfrm>
          <a:prstGeom prst="rect">
            <a:avLst/>
          </a:prstGeom>
        </p:spPr>
      </p:pic>
    </p:spTree>
    <p:extLst>
      <p:ext uri="{BB962C8B-B14F-4D97-AF65-F5344CB8AC3E}">
        <p14:creationId xmlns:p14="http://schemas.microsoft.com/office/powerpoint/2010/main" val="7312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E13B35BC-3432-4064-B8F6-25FCCAF7F095}"/>
              </a:ext>
            </a:extLst>
          </p:cNvPr>
          <p:cNvSpPr/>
          <p:nvPr/>
        </p:nvSpPr>
        <p:spPr>
          <a:xfrm>
            <a:off x="1512900" y="3306793"/>
            <a:ext cx="2631057" cy="1337094"/>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n w="0"/>
                <a:solidFill>
                  <a:schemeClr val="tx1"/>
                </a:solidFill>
                <a:latin typeface="Garamond" panose="02020404030301010803" pitchFamily="18" charset="0"/>
              </a:rPr>
              <a:t>Pre-implantatie genetische diagnostiek (PGD)</a:t>
            </a:r>
            <a:endParaRPr lang="fr-BE" dirty="0">
              <a:ln w="0"/>
              <a:solidFill>
                <a:schemeClr val="tx1"/>
              </a:solidFill>
              <a:latin typeface="Garamond" panose="02020404030301010803" pitchFamily="18" charset="0"/>
            </a:endParaRPr>
          </a:p>
        </p:txBody>
      </p:sp>
      <p:sp>
        <p:nvSpPr>
          <p:cNvPr id="5" name="Ovaal 4">
            <a:extLst>
              <a:ext uri="{FF2B5EF4-FFF2-40B4-BE49-F238E27FC236}">
                <a16:creationId xmlns:a16="http://schemas.microsoft.com/office/drawing/2014/main" id="{B3ED5B21-29D9-4C28-BC87-F4AF54F69F00}"/>
              </a:ext>
            </a:extLst>
          </p:cNvPr>
          <p:cNvSpPr/>
          <p:nvPr/>
        </p:nvSpPr>
        <p:spPr>
          <a:xfrm>
            <a:off x="4626577" y="1158791"/>
            <a:ext cx="2490652" cy="1621816"/>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n w="0"/>
                <a:solidFill>
                  <a:schemeClr val="tx1"/>
                </a:solidFill>
                <a:latin typeface="Garamond" panose="02020404030301010803" pitchFamily="18" charset="0"/>
              </a:rPr>
              <a:t>Keuze van de genetische eigenschappen van het kind</a:t>
            </a:r>
            <a:endParaRPr lang="fr-BE" b="1" dirty="0">
              <a:ln w="22225">
                <a:solidFill>
                  <a:schemeClr val="accent2">
                    <a:lumMod val="20000"/>
                    <a:lumOff val="80000"/>
                  </a:schemeClr>
                </a:solidFill>
                <a:prstDash val="solid"/>
              </a:ln>
              <a:solidFill>
                <a:schemeClr val="accent2">
                  <a:lumMod val="40000"/>
                  <a:lumOff val="60000"/>
                </a:schemeClr>
              </a:solidFill>
              <a:latin typeface="Garamond" panose="02020404030301010803" pitchFamily="18" charset="0"/>
            </a:endParaRPr>
          </a:p>
        </p:txBody>
      </p:sp>
      <p:sp>
        <p:nvSpPr>
          <p:cNvPr id="6" name="Ovaal 5">
            <a:extLst>
              <a:ext uri="{FF2B5EF4-FFF2-40B4-BE49-F238E27FC236}">
                <a16:creationId xmlns:a16="http://schemas.microsoft.com/office/drawing/2014/main" id="{E23C1D96-460D-4E5F-8BE7-673207AFF433}"/>
              </a:ext>
            </a:extLst>
          </p:cNvPr>
          <p:cNvSpPr/>
          <p:nvPr/>
        </p:nvSpPr>
        <p:spPr>
          <a:xfrm>
            <a:off x="4556375" y="3306793"/>
            <a:ext cx="2631057" cy="1337094"/>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n w="0"/>
                <a:solidFill>
                  <a:schemeClr val="tx1"/>
                </a:solidFill>
                <a:latin typeface="Garamond" panose="02020404030301010803" pitchFamily="18" charset="0"/>
              </a:rPr>
              <a:t>Prenatale testen + abortus</a:t>
            </a:r>
            <a:endParaRPr lang="fr-BE" dirty="0">
              <a:ln w="0"/>
              <a:solidFill>
                <a:schemeClr val="tx1"/>
              </a:solidFill>
              <a:latin typeface="Garamond" panose="02020404030301010803" pitchFamily="18" charset="0"/>
            </a:endParaRPr>
          </a:p>
        </p:txBody>
      </p:sp>
      <p:cxnSp>
        <p:nvCxnSpPr>
          <p:cNvPr id="8" name="Rechte verbindingslijn met pijl 7">
            <a:extLst>
              <a:ext uri="{FF2B5EF4-FFF2-40B4-BE49-F238E27FC236}">
                <a16:creationId xmlns:a16="http://schemas.microsoft.com/office/drawing/2014/main" id="{DBB56A2A-45DC-406B-BEF7-EEE3F4C23A3C}"/>
              </a:ext>
            </a:extLst>
          </p:cNvPr>
          <p:cNvCxnSpPr>
            <a:cxnSpLocks/>
            <a:stCxn id="5" idx="3"/>
            <a:endCxn id="4" idx="0"/>
          </p:cNvCxnSpPr>
          <p:nvPr/>
        </p:nvCxnSpPr>
        <p:spPr>
          <a:xfrm flipH="1">
            <a:off x="2828429" y="2543098"/>
            <a:ext cx="2162896" cy="76369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Rechte verbindingslijn met pijl 9">
            <a:extLst>
              <a:ext uri="{FF2B5EF4-FFF2-40B4-BE49-F238E27FC236}">
                <a16:creationId xmlns:a16="http://schemas.microsoft.com/office/drawing/2014/main" id="{6348DAB7-DAA5-40BF-A777-3B916AC49F6A}"/>
              </a:ext>
            </a:extLst>
          </p:cNvPr>
          <p:cNvCxnSpPr>
            <a:cxnSpLocks/>
            <a:stCxn id="5" idx="4"/>
            <a:endCxn id="6" idx="0"/>
          </p:cNvCxnSpPr>
          <p:nvPr/>
        </p:nvCxnSpPr>
        <p:spPr>
          <a:xfrm>
            <a:off x="5871903" y="2780607"/>
            <a:ext cx="1" cy="5261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Ovaal 16">
            <a:extLst>
              <a:ext uri="{FF2B5EF4-FFF2-40B4-BE49-F238E27FC236}">
                <a16:creationId xmlns:a16="http://schemas.microsoft.com/office/drawing/2014/main" id="{96753BDA-D99A-45BB-8672-6324DFC89AF6}"/>
              </a:ext>
            </a:extLst>
          </p:cNvPr>
          <p:cNvSpPr/>
          <p:nvPr/>
        </p:nvSpPr>
        <p:spPr>
          <a:xfrm>
            <a:off x="7516116" y="3306793"/>
            <a:ext cx="2631057" cy="1337094"/>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n w="0"/>
                <a:solidFill>
                  <a:schemeClr val="tx1"/>
                </a:solidFill>
                <a:latin typeface="Garamond" panose="02020404030301010803" pitchFamily="18" charset="0"/>
              </a:rPr>
              <a:t>Keuze van de gametendonor</a:t>
            </a:r>
            <a:endParaRPr lang="fr-BE" dirty="0">
              <a:ln w="0"/>
              <a:solidFill>
                <a:schemeClr val="tx1"/>
              </a:solidFill>
              <a:latin typeface="Garamond" panose="02020404030301010803" pitchFamily="18" charset="0"/>
            </a:endParaRPr>
          </a:p>
        </p:txBody>
      </p:sp>
      <p:cxnSp>
        <p:nvCxnSpPr>
          <p:cNvPr id="21" name="Rechte verbindingslijn met pijl 20">
            <a:extLst>
              <a:ext uri="{FF2B5EF4-FFF2-40B4-BE49-F238E27FC236}">
                <a16:creationId xmlns:a16="http://schemas.microsoft.com/office/drawing/2014/main" id="{75705715-4396-4A07-985B-F95B9A2103A8}"/>
              </a:ext>
            </a:extLst>
          </p:cNvPr>
          <p:cNvCxnSpPr>
            <a:cxnSpLocks/>
            <a:stCxn id="5" idx="5"/>
          </p:cNvCxnSpPr>
          <p:nvPr/>
        </p:nvCxnSpPr>
        <p:spPr>
          <a:xfrm>
            <a:off x="6752481" y="2543098"/>
            <a:ext cx="2061141" cy="76369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9" name="Afbeelding 8">
            <a:extLst>
              <a:ext uri="{FF2B5EF4-FFF2-40B4-BE49-F238E27FC236}">
                <a16:creationId xmlns:a16="http://schemas.microsoft.com/office/drawing/2014/main" id="{383BBC1F-E11B-43F1-8B9A-3400C5B56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531" y="598979"/>
            <a:ext cx="2887790" cy="2503932"/>
          </a:xfrm>
          <a:prstGeom prst="rect">
            <a:avLst/>
          </a:prstGeom>
        </p:spPr>
      </p:pic>
      <p:pic>
        <p:nvPicPr>
          <p:cNvPr id="11" name="Espace réservé du contenu 3">
            <a:extLst>
              <a:ext uri="{FF2B5EF4-FFF2-40B4-BE49-F238E27FC236}">
                <a16:creationId xmlns:a16="http://schemas.microsoft.com/office/drawing/2014/main" id="{04BCEE11-CE54-41F0-9969-1568076AA996}"/>
              </a:ext>
            </a:extLst>
          </p:cNvPr>
          <p:cNvPicPr>
            <a:picLocks noChangeAspect="1"/>
          </p:cNvPicPr>
          <p:nvPr/>
        </p:nvPicPr>
        <p:blipFill>
          <a:blip r:embed="rId4"/>
          <a:stretch>
            <a:fillRect/>
          </a:stretch>
        </p:blipFill>
        <p:spPr bwMode="auto">
          <a:xfrm>
            <a:off x="315804" y="245543"/>
            <a:ext cx="2394191" cy="2861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3" name="Tekstvak 2">
            <a:extLst>
              <a:ext uri="{FF2B5EF4-FFF2-40B4-BE49-F238E27FC236}">
                <a16:creationId xmlns:a16="http://schemas.microsoft.com/office/drawing/2014/main" id="{F81ACCD3-A3DC-4806-B29E-7C01CCC42117}"/>
              </a:ext>
            </a:extLst>
          </p:cNvPr>
          <p:cNvSpPr txBox="1"/>
          <p:nvPr/>
        </p:nvSpPr>
        <p:spPr>
          <a:xfrm>
            <a:off x="315803" y="5399314"/>
            <a:ext cx="11082518" cy="307777"/>
          </a:xfrm>
          <a:prstGeom prst="rect">
            <a:avLst/>
          </a:prstGeom>
          <a:noFill/>
        </p:spPr>
        <p:txBody>
          <a:bodyPr wrap="square" rtlCol="0">
            <a:spAutoFit/>
          </a:bodyPr>
          <a:lstStyle/>
          <a:p>
            <a:r>
              <a:rPr lang="nl-BE" sz="1400" dirty="0">
                <a:latin typeface="Garamond" panose="02020404030301010803" pitchFamily="18" charset="0"/>
              </a:rPr>
              <a:t>Maar ook: geslachtskeuze, reproductief klonen, CRISPR-cas9, genen van één ouder, genen van meer dan twee ouders, enz. </a:t>
            </a:r>
            <a:endParaRPr lang="fr-BE" sz="1400" dirty="0">
              <a:latin typeface="Garamond" panose="02020404030301010803" pitchFamily="18" charset="0"/>
            </a:endParaRPr>
          </a:p>
        </p:txBody>
      </p:sp>
    </p:spTree>
    <p:extLst>
      <p:ext uri="{BB962C8B-B14F-4D97-AF65-F5344CB8AC3E}">
        <p14:creationId xmlns:p14="http://schemas.microsoft.com/office/powerpoint/2010/main" val="67219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C4C9C-9D95-44FF-B607-BB0A54FBA0FF}"/>
              </a:ext>
            </a:extLst>
          </p:cNvPr>
          <p:cNvSpPr>
            <a:spLocks noGrp="1"/>
          </p:cNvSpPr>
          <p:nvPr>
            <p:ph type="ctrTitle"/>
          </p:nvPr>
        </p:nvSpPr>
        <p:spPr/>
        <p:txBody>
          <a:bodyPr>
            <a:normAutofit fontScale="90000"/>
          </a:bodyPr>
          <a:lstStyle/>
          <a:p>
            <a:r>
              <a:rPr lang="nl-BE" dirty="0"/>
              <a:t>2. Structuur van het onderzoek en </a:t>
            </a:r>
            <a:r>
              <a:rPr lang="nl-BE" dirty="0" err="1"/>
              <a:t>subonderzoeksvragen</a:t>
            </a:r>
            <a:endParaRPr lang="fr-BE" dirty="0"/>
          </a:p>
        </p:txBody>
      </p:sp>
    </p:spTree>
    <p:extLst>
      <p:ext uri="{BB962C8B-B14F-4D97-AF65-F5344CB8AC3E}">
        <p14:creationId xmlns:p14="http://schemas.microsoft.com/office/powerpoint/2010/main" val="69177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F18E9-CE3E-4718-916F-CAE93C36DEAA}"/>
              </a:ext>
            </a:extLst>
          </p:cNvPr>
          <p:cNvSpPr>
            <a:spLocks noGrp="1"/>
          </p:cNvSpPr>
          <p:nvPr>
            <p:ph type="title"/>
          </p:nvPr>
        </p:nvSpPr>
        <p:spPr/>
        <p:txBody>
          <a:bodyPr/>
          <a:lstStyle/>
          <a:p>
            <a:r>
              <a:rPr lang="nl-BE" b="1" i="1" dirty="0"/>
              <a:t>Structuur</a:t>
            </a:r>
            <a:endParaRPr lang="fr-BE" b="1" i="1" dirty="0">
              <a:latin typeface="Garamond" panose="02020404030301010803" pitchFamily="18" charset="0"/>
            </a:endParaRPr>
          </a:p>
        </p:txBody>
      </p:sp>
      <p:sp>
        <p:nvSpPr>
          <p:cNvPr id="13" name="Ovaal 12">
            <a:extLst>
              <a:ext uri="{FF2B5EF4-FFF2-40B4-BE49-F238E27FC236}">
                <a16:creationId xmlns:a16="http://schemas.microsoft.com/office/drawing/2014/main" id="{21857D26-F2AC-4581-BB61-03FD6A12E889}"/>
              </a:ext>
            </a:extLst>
          </p:cNvPr>
          <p:cNvSpPr/>
          <p:nvPr/>
        </p:nvSpPr>
        <p:spPr>
          <a:xfrm>
            <a:off x="1597133" y="2612571"/>
            <a:ext cx="2435290" cy="144624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2600" dirty="0">
                <a:latin typeface="Garamond" panose="02020404030301010803" pitchFamily="18" charset="0"/>
              </a:rPr>
              <a:t>Bio-ethische literatuur </a:t>
            </a:r>
            <a:endParaRPr lang="fr-BE" sz="2600" dirty="0">
              <a:latin typeface="Garamond" panose="02020404030301010803" pitchFamily="18" charset="0"/>
            </a:endParaRPr>
          </a:p>
        </p:txBody>
      </p:sp>
      <p:sp>
        <p:nvSpPr>
          <p:cNvPr id="14" name="Gedachtewolkje: wolk 13">
            <a:extLst>
              <a:ext uri="{FF2B5EF4-FFF2-40B4-BE49-F238E27FC236}">
                <a16:creationId xmlns:a16="http://schemas.microsoft.com/office/drawing/2014/main" id="{70ED2DED-718A-4CAC-AA33-B9228E419C1F}"/>
              </a:ext>
            </a:extLst>
          </p:cNvPr>
          <p:cNvSpPr/>
          <p:nvPr/>
        </p:nvSpPr>
        <p:spPr>
          <a:xfrm>
            <a:off x="3470988" y="0"/>
            <a:ext cx="3396343" cy="1954747"/>
          </a:xfrm>
          <a:prstGeom prst="cloudCallout">
            <a:avLst>
              <a:gd name="adj1" fmla="val -45700"/>
              <a:gd name="adj2" fmla="val 8308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1600" i="1" dirty="0">
                <a:latin typeface="Garamond" panose="02020404030301010803" pitchFamily="18" charset="0"/>
              </a:rPr>
              <a:t>Op het ethisch vlak, wat zijn de argumenten in verband met het recht op een perfect kind, zodra de wetenschap dit mogelijk maakt? </a:t>
            </a:r>
            <a:endParaRPr lang="fr-BE" sz="1600" dirty="0">
              <a:latin typeface="Garamond" panose="02020404030301010803" pitchFamily="18" charset="0"/>
            </a:endParaRPr>
          </a:p>
        </p:txBody>
      </p:sp>
      <p:cxnSp>
        <p:nvCxnSpPr>
          <p:cNvPr id="16" name="Verbindingslijn: gebogen 15">
            <a:extLst>
              <a:ext uri="{FF2B5EF4-FFF2-40B4-BE49-F238E27FC236}">
                <a16:creationId xmlns:a16="http://schemas.microsoft.com/office/drawing/2014/main" id="{7515FBDC-D684-45CB-AA55-D04D326E1F27}"/>
              </a:ext>
            </a:extLst>
          </p:cNvPr>
          <p:cNvCxnSpPr>
            <a:cxnSpLocks/>
            <a:stCxn id="13" idx="6"/>
          </p:cNvCxnSpPr>
          <p:nvPr/>
        </p:nvCxnSpPr>
        <p:spPr>
          <a:xfrm>
            <a:off x="4032423" y="3335694"/>
            <a:ext cx="2696547" cy="27525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al 16">
            <a:extLst>
              <a:ext uri="{FF2B5EF4-FFF2-40B4-BE49-F238E27FC236}">
                <a16:creationId xmlns:a16="http://schemas.microsoft.com/office/drawing/2014/main" id="{8BA5055A-7F9D-4F47-812F-52528E4C1CAC}"/>
              </a:ext>
            </a:extLst>
          </p:cNvPr>
          <p:cNvSpPr/>
          <p:nvPr/>
        </p:nvSpPr>
        <p:spPr>
          <a:xfrm>
            <a:off x="8679022" y="5020379"/>
            <a:ext cx="1932991"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solidFill>
                  <a:schemeClr val="dk1"/>
                </a:solidFill>
                <a:latin typeface="Garamond" panose="02020404030301010803" pitchFamily="18" charset="0"/>
              </a:rPr>
              <a:t>Kind</a:t>
            </a:r>
            <a:endParaRPr lang="fr-BE" dirty="0">
              <a:solidFill>
                <a:schemeClr val="dk1"/>
              </a:solidFill>
              <a:latin typeface="Garamond" panose="02020404030301010803" pitchFamily="18" charset="0"/>
            </a:endParaRPr>
          </a:p>
        </p:txBody>
      </p:sp>
      <p:sp>
        <p:nvSpPr>
          <p:cNvPr id="19" name="Ovaal 18">
            <a:extLst>
              <a:ext uri="{FF2B5EF4-FFF2-40B4-BE49-F238E27FC236}">
                <a16:creationId xmlns:a16="http://schemas.microsoft.com/office/drawing/2014/main" id="{44F1C525-A2FA-4373-826A-2165B7DA353C}"/>
              </a:ext>
            </a:extLst>
          </p:cNvPr>
          <p:cNvSpPr/>
          <p:nvPr/>
        </p:nvSpPr>
        <p:spPr>
          <a:xfrm>
            <a:off x="7731967" y="1224183"/>
            <a:ext cx="1735494"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dirty="0">
                <a:solidFill>
                  <a:schemeClr val="dk1"/>
                </a:solidFill>
                <a:latin typeface="Garamond" panose="02020404030301010803" pitchFamily="18" charset="0"/>
              </a:rPr>
              <a:t>Argumenten </a:t>
            </a:r>
            <a:r>
              <a:rPr lang="nl-BE" sz="1600" dirty="0">
                <a:latin typeface="Garamond" panose="02020404030301010803" pitchFamily="18" charset="0"/>
              </a:rPr>
              <a:t>contra</a:t>
            </a:r>
            <a:endParaRPr lang="fr-BE" sz="1600" dirty="0">
              <a:solidFill>
                <a:schemeClr val="dk1"/>
              </a:solidFill>
              <a:latin typeface="Garamond" panose="02020404030301010803" pitchFamily="18" charset="0"/>
            </a:endParaRPr>
          </a:p>
        </p:txBody>
      </p:sp>
      <p:sp>
        <p:nvSpPr>
          <p:cNvPr id="20" name="Ovaal 19">
            <a:extLst>
              <a:ext uri="{FF2B5EF4-FFF2-40B4-BE49-F238E27FC236}">
                <a16:creationId xmlns:a16="http://schemas.microsoft.com/office/drawing/2014/main" id="{D60AF48A-8003-4330-8B44-BBF71BA719EC}"/>
              </a:ext>
            </a:extLst>
          </p:cNvPr>
          <p:cNvSpPr/>
          <p:nvPr/>
        </p:nvSpPr>
        <p:spPr>
          <a:xfrm>
            <a:off x="7731967" y="104567"/>
            <a:ext cx="1735494"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sz="1600" dirty="0">
                <a:latin typeface="Garamond" panose="02020404030301010803" pitchFamily="18" charset="0"/>
              </a:rPr>
              <a:t>Argumenten pro</a:t>
            </a:r>
            <a:endParaRPr lang="fr-BE" sz="1600" dirty="0">
              <a:latin typeface="Garamond" panose="02020404030301010803" pitchFamily="18" charset="0"/>
            </a:endParaRPr>
          </a:p>
        </p:txBody>
      </p:sp>
      <p:cxnSp>
        <p:nvCxnSpPr>
          <p:cNvPr id="22" name="Rechte verbindingslijn met pijl 21">
            <a:extLst>
              <a:ext uri="{FF2B5EF4-FFF2-40B4-BE49-F238E27FC236}">
                <a16:creationId xmlns:a16="http://schemas.microsoft.com/office/drawing/2014/main" id="{CDC2683A-31FA-45D0-B3CE-2F72FAEEE70E}"/>
              </a:ext>
            </a:extLst>
          </p:cNvPr>
          <p:cNvCxnSpPr>
            <a:cxnSpLocks/>
            <a:stCxn id="14" idx="2"/>
            <a:endCxn id="20" idx="2"/>
          </p:cNvCxnSpPr>
          <p:nvPr/>
        </p:nvCxnSpPr>
        <p:spPr>
          <a:xfrm flipV="1">
            <a:off x="6864501" y="393816"/>
            <a:ext cx="867466" cy="583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62225490-5AA5-406A-BCC1-1A03CFD3E9AE}"/>
              </a:ext>
            </a:extLst>
          </p:cNvPr>
          <p:cNvCxnSpPr>
            <a:cxnSpLocks/>
            <a:stCxn id="14" idx="2"/>
            <a:endCxn id="19" idx="2"/>
          </p:cNvCxnSpPr>
          <p:nvPr/>
        </p:nvCxnSpPr>
        <p:spPr>
          <a:xfrm>
            <a:off x="6864501" y="977374"/>
            <a:ext cx="867466" cy="5360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Verbindingslijn: gebogen 27">
            <a:extLst>
              <a:ext uri="{FF2B5EF4-FFF2-40B4-BE49-F238E27FC236}">
                <a16:creationId xmlns:a16="http://schemas.microsoft.com/office/drawing/2014/main" id="{0CECE940-FBCB-4A14-A613-54EA22A96534}"/>
              </a:ext>
            </a:extLst>
          </p:cNvPr>
          <p:cNvCxnSpPr>
            <a:cxnSpLocks/>
          </p:cNvCxnSpPr>
          <p:nvPr/>
        </p:nvCxnSpPr>
        <p:spPr>
          <a:xfrm rot="5400000">
            <a:off x="7411967" y="1210436"/>
            <a:ext cx="2257308" cy="185368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30">
            <a:extLst>
              <a:ext uri="{FF2B5EF4-FFF2-40B4-BE49-F238E27FC236}">
                <a16:creationId xmlns:a16="http://schemas.microsoft.com/office/drawing/2014/main" id="{25872EA3-6BAE-4DF3-8EAB-590B0628030A}"/>
              </a:ext>
            </a:extLst>
          </p:cNvPr>
          <p:cNvCxnSpPr>
            <a:stCxn id="20" idx="4"/>
          </p:cNvCxnSpPr>
          <p:nvPr/>
        </p:nvCxnSpPr>
        <p:spPr>
          <a:xfrm>
            <a:off x="8599714" y="683065"/>
            <a:ext cx="867747" cy="2605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Rechte verbindingslijn 32">
            <a:extLst>
              <a:ext uri="{FF2B5EF4-FFF2-40B4-BE49-F238E27FC236}">
                <a16:creationId xmlns:a16="http://schemas.microsoft.com/office/drawing/2014/main" id="{A1DB6399-1718-4C28-8627-2154BEC7F555}"/>
              </a:ext>
            </a:extLst>
          </p:cNvPr>
          <p:cNvCxnSpPr>
            <a:cxnSpLocks/>
            <a:stCxn id="19" idx="0"/>
          </p:cNvCxnSpPr>
          <p:nvPr/>
        </p:nvCxnSpPr>
        <p:spPr>
          <a:xfrm flipV="1">
            <a:off x="8599714" y="1012487"/>
            <a:ext cx="867747" cy="211696"/>
          </a:xfrm>
          <a:prstGeom prst="line">
            <a:avLst/>
          </a:prstGeom>
        </p:spPr>
        <p:style>
          <a:lnRef idx="2">
            <a:schemeClr val="accent1"/>
          </a:lnRef>
          <a:fillRef idx="0">
            <a:schemeClr val="accent1"/>
          </a:fillRef>
          <a:effectRef idx="1">
            <a:schemeClr val="accent1"/>
          </a:effectRef>
          <a:fontRef idx="minor">
            <a:schemeClr val="tx1"/>
          </a:fontRef>
        </p:style>
      </p:cxnSp>
      <p:sp>
        <p:nvSpPr>
          <p:cNvPr id="37" name="Ovaal 36">
            <a:extLst>
              <a:ext uri="{FF2B5EF4-FFF2-40B4-BE49-F238E27FC236}">
                <a16:creationId xmlns:a16="http://schemas.microsoft.com/office/drawing/2014/main" id="{1F17E3FE-83DD-4711-B844-D2EDB29DFCE1}"/>
              </a:ext>
            </a:extLst>
          </p:cNvPr>
          <p:cNvSpPr/>
          <p:nvPr/>
        </p:nvSpPr>
        <p:spPr>
          <a:xfrm>
            <a:off x="8679022" y="4078495"/>
            <a:ext cx="1932989"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solidFill>
                  <a:schemeClr val="dk1"/>
                </a:solidFill>
                <a:latin typeface="Garamond" panose="02020404030301010803" pitchFamily="18" charset="0"/>
              </a:rPr>
              <a:t>Ouders</a:t>
            </a:r>
            <a:endParaRPr lang="fr-BE" dirty="0">
              <a:solidFill>
                <a:schemeClr val="dk1"/>
              </a:solidFill>
              <a:latin typeface="Garamond" panose="02020404030301010803" pitchFamily="18" charset="0"/>
            </a:endParaRPr>
          </a:p>
        </p:txBody>
      </p:sp>
      <p:sp>
        <p:nvSpPr>
          <p:cNvPr id="38" name="Ovaal 37">
            <a:extLst>
              <a:ext uri="{FF2B5EF4-FFF2-40B4-BE49-F238E27FC236}">
                <a16:creationId xmlns:a16="http://schemas.microsoft.com/office/drawing/2014/main" id="{A626B1A9-F700-46B8-AC3D-D90D7CD36A67}"/>
              </a:ext>
            </a:extLst>
          </p:cNvPr>
          <p:cNvSpPr/>
          <p:nvPr/>
        </p:nvSpPr>
        <p:spPr>
          <a:xfrm>
            <a:off x="6746033" y="3286758"/>
            <a:ext cx="1735494"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atin typeface="Garamond" panose="02020404030301010803" pitchFamily="18" charset="0"/>
              </a:rPr>
              <a:t>Besluit</a:t>
            </a:r>
            <a:endParaRPr lang="fr-BE" dirty="0">
              <a:solidFill>
                <a:schemeClr val="dk1"/>
              </a:solidFill>
              <a:latin typeface="Garamond" panose="02020404030301010803" pitchFamily="18" charset="0"/>
            </a:endParaRPr>
          </a:p>
        </p:txBody>
      </p:sp>
      <p:sp>
        <p:nvSpPr>
          <p:cNvPr id="39" name="Ovaal 38">
            <a:extLst>
              <a:ext uri="{FF2B5EF4-FFF2-40B4-BE49-F238E27FC236}">
                <a16:creationId xmlns:a16="http://schemas.microsoft.com/office/drawing/2014/main" id="{01DE5FD5-2928-4A16-A33A-2929022C3222}"/>
              </a:ext>
            </a:extLst>
          </p:cNvPr>
          <p:cNvSpPr/>
          <p:nvPr/>
        </p:nvSpPr>
        <p:spPr>
          <a:xfrm>
            <a:off x="8679022" y="6084577"/>
            <a:ext cx="1932992"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latin typeface="Garamond" panose="02020404030301010803" pitchFamily="18" charset="0"/>
              </a:rPr>
              <a:t>Samenleving</a:t>
            </a:r>
            <a:endParaRPr lang="fr-BE" dirty="0">
              <a:solidFill>
                <a:schemeClr val="dk1"/>
              </a:solidFill>
              <a:latin typeface="Garamond" panose="02020404030301010803" pitchFamily="18" charset="0"/>
            </a:endParaRPr>
          </a:p>
        </p:txBody>
      </p:sp>
      <p:cxnSp>
        <p:nvCxnSpPr>
          <p:cNvPr id="42" name="Rechte verbindingslijn met pijl 41">
            <a:extLst>
              <a:ext uri="{FF2B5EF4-FFF2-40B4-BE49-F238E27FC236}">
                <a16:creationId xmlns:a16="http://schemas.microsoft.com/office/drawing/2014/main" id="{92A4F44C-DD1D-4F5A-85E5-9E75983D2F21}"/>
              </a:ext>
            </a:extLst>
          </p:cNvPr>
          <p:cNvCxnSpPr>
            <a:cxnSpLocks/>
            <a:endCxn id="37" idx="2"/>
          </p:cNvCxnSpPr>
          <p:nvPr/>
        </p:nvCxnSpPr>
        <p:spPr>
          <a:xfrm flipV="1">
            <a:off x="8481526" y="4367744"/>
            <a:ext cx="197496" cy="9379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D8344A47-E323-4202-BC0D-8E4C47DE52B2}"/>
              </a:ext>
            </a:extLst>
          </p:cNvPr>
          <p:cNvCxnSpPr>
            <a:cxnSpLocks/>
            <a:endCxn id="17" idx="2"/>
          </p:cNvCxnSpPr>
          <p:nvPr/>
        </p:nvCxnSpPr>
        <p:spPr>
          <a:xfrm>
            <a:off x="8481526" y="5305695"/>
            <a:ext cx="197496" cy="3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Rechte verbindingslijn met pijl 45">
            <a:extLst>
              <a:ext uri="{FF2B5EF4-FFF2-40B4-BE49-F238E27FC236}">
                <a16:creationId xmlns:a16="http://schemas.microsoft.com/office/drawing/2014/main" id="{61D39FBD-F05B-4AB8-A713-7FE32EE39CC3}"/>
              </a:ext>
            </a:extLst>
          </p:cNvPr>
          <p:cNvCxnSpPr>
            <a:cxnSpLocks/>
            <a:endCxn id="39" idx="2"/>
          </p:cNvCxnSpPr>
          <p:nvPr/>
        </p:nvCxnSpPr>
        <p:spPr>
          <a:xfrm>
            <a:off x="8481526" y="5305695"/>
            <a:ext cx="197496" cy="1068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Pijl: vijfhoek 46">
            <a:extLst>
              <a:ext uri="{FF2B5EF4-FFF2-40B4-BE49-F238E27FC236}">
                <a16:creationId xmlns:a16="http://schemas.microsoft.com/office/drawing/2014/main" id="{041A0393-0761-40BC-94A6-977D22F1425D}"/>
              </a:ext>
            </a:extLst>
          </p:cNvPr>
          <p:cNvSpPr/>
          <p:nvPr/>
        </p:nvSpPr>
        <p:spPr>
          <a:xfrm>
            <a:off x="9227976" y="2613080"/>
            <a:ext cx="2647326" cy="998376"/>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r>
              <a:rPr lang="nl-BE" sz="2400" dirty="0">
                <a:latin typeface="Garamond" panose="02020404030301010803" pitchFamily="18" charset="0"/>
              </a:rPr>
              <a:t>Juridisch deel </a:t>
            </a:r>
            <a:endParaRPr lang="fr-BE" sz="2400" dirty="0">
              <a:latin typeface="Garamond" panose="02020404030301010803" pitchFamily="18" charset="0"/>
            </a:endParaRPr>
          </a:p>
        </p:txBody>
      </p:sp>
      <p:sp>
        <p:nvSpPr>
          <p:cNvPr id="49" name="Rechteraccolade 48">
            <a:extLst>
              <a:ext uri="{FF2B5EF4-FFF2-40B4-BE49-F238E27FC236}">
                <a16:creationId xmlns:a16="http://schemas.microsoft.com/office/drawing/2014/main" id="{847BE44F-24F5-4765-B7FB-459C4CA6B7A7}"/>
              </a:ext>
            </a:extLst>
          </p:cNvPr>
          <p:cNvSpPr/>
          <p:nvPr/>
        </p:nvSpPr>
        <p:spPr>
          <a:xfrm>
            <a:off x="10481384" y="4058816"/>
            <a:ext cx="951722" cy="2481943"/>
          </a:xfrm>
          <a:prstGeom prst="rightBrace">
            <a:avLst/>
          </a:prstGeom>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latin typeface="Garamond" panose="02020404030301010803" pitchFamily="18" charset="0"/>
            </a:endParaRPr>
          </a:p>
        </p:txBody>
      </p:sp>
      <p:sp>
        <p:nvSpPr>
          <p:cNvPr id="50" name="Rechteraccolade 49">
            <a:extLst>
              <a:ext uri="{FF2B5EF4-FFF2-40B4-BE49-F238E27FC236}">
                <a16:creationId xmlns:a16="http://schemas.microsoft.com/office/drawing/2014/main" id="{4C082E3C-4075-4DCA-86B8-EE2F2EECD7FB}"/>
              </a:ext>
            </a:extLst>
          </p:cNvPr>
          <p:cNvSpPr/>
          <p:nvPr/>
        </p:nvSpPr>
        <p:spPr>
          <a:xfrm>
            <a:off x="9806473" y="188639"/>
            <a:ext cx="407438" cy="161404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BE">
              <a:latin typeface="Garamond" panose="02020404030301010803" pitchFamily="18" charset="0"/>
            </a:endParaRPr>
          </a:p>
        </p:txBody>
      </p:sp>
      <p:sp>
        <p:nvSpPr>
          <p:cNvPr id="52" name="Pijl: omlaag 51">
            <a:extLst>
              <a:ext uri="{FF2B5EF4-FFF2-40B4-BE49-F238E27FC236}">
                <a16:creationId xmlns:a16="http://schemas.microsoft.com/office/drawing/2014/main" id="{64426CD1-635D-44FA-BD1A-20A170216046}"/>
              </a:ext>
            </a:extLst>
          </p:cNvPr>
          <p:cNvSpPr/>
          <p:nvPr/>
        </p:nvSpPr>
        <p:spPr>
          <a:xfrm rot="19748243">
            <a:off x="10586566" y="586424"/>
            <a:ext cx="342034" cy="2095561"/>
          </a:xfrm>
          <a:prstGeom prst="downArrow">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nl-BE" dirty="0">
                <a:solidFill>
                  <a:schemeClr val="dk1"/>
                </a:solidFill>
                <a:latin typeface="Garamond" panose="02020404030301010803" pitchFamily="18" charset="0"/>
              </a:rPr>
              <a:t>Argumenten</a:t>
            </a:r>
            <a:endParaRPr lang="fr-BE" dirty="0">
              <a:solidFill>
                <a:schemeClr val="dk1"/>
              </a:solidFill>
              <a:latin typeface="Garamond" panose="02020404030301010803" pitchFamily="18" charset="0"/>
            </a:endParaRPr>
          </a:p>
        </p:txBody>
      </p:sp>
      <p:sp>
        <p:nvSpPr>
          <p:cNvPr id="53" name="Pijl: omhoog 52">
            <a:extLst>
              <a:ext uri="{FF2B5EF4-FFF2-40B4-BE49-F238E27FC236}">
                <a16:creationId xmlns:a16="http://schemas.microsoft.com/office/drawing/2014/main" id="{E89C8312-3EBE-42EA-A29A-67F11A0FF386}"/>
              </a:ext>
            </a:extLst>
          </p:cNvPr>
          <p:cNvSpPr/>
          <p:nvPr/>
        </p:nvSpPr>
        <p:spPr>
          <a:xfrm>
            <a:off x="11411339" y="3897798"/>
            <a:ext cx="429208" cy="2245161"/>
          </a:xfrm>
          <a:prstGeom prst="upArrow">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nl-BE" sz="2000" dirty="0">
                <a:latin typeface="Garamond" panose="02020404030301010803" pitchFamily="18" charset="0"/>
              </a:rPr>
              <a:t>Structuur</a:t>
            </a:r>
            <a:endParaRPr lang="fr-BE" sz="2000" dirty="0">
              <a:latin typeface="Garamond" panose="02020404030301010803" pitchFamily="18" charset="0"/>
            </a:endParaRPr>
          </a:p>
        </p:txBody>
      </p:sp>
      <p:sp>
        <p:nvSpPr>
          <p:cNvPr id="66" name="Ovaal 65">
            <a:extLst>
              <a:ext uri="{FF2B5EF4-FFF2-40B4-BE49-F238E27FC236}">
                <a16:creationId xmlns:a16="http://schemas.microsoft.com/office/drawing/2014/main" id="{F3C8EC65-2856-4961-B8E0-E7D010D0A8ED}"/>
              </a:ext>
            </a:extLst>
          </p:cNvPr>
          <p:cNvSpPr/>
          <p:nvPr/>
        </p:nvSpPr>
        <p:spPr>
          <a:xfrm>
            <a:off x="6746032" y="5016446"/>
            <a:ext cx="1735494" cy="578498"/>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BE" dirty="0">
                <a:solidFill>
                  <a:schemeClr val="dk1"/>
                </a:solidFill>
                <a:latin typeface="Garamond" panose="02020404030301010803" pitchFamily="18" charset="0"/>
              </a:rPr>
              <a:t>3 </a:t>
            </a:r>
            <a:r>
              <a:rPr lang="nl-BE" dirty="0">
                <a:latin typeface="Garamond" panose="02020404030301010803" pitchFamily="18" charset="0"/>
              </a:rPr>
              <a:t>belangen</a:t>
            </a:r>
            <a:r>
              <a:rPr lang="nl-BE" dirty="0">
                <a:solidFill>
                  <a:schemeClr val="dk1"/>
                </a:solidFill>
                <a:latin typeface="Garamond" panose="02020404030301010803" pitchFamily="18" charset="0"/>
              </a:rPr>
              <a:t> </a:t>
            </a:r>
            <a:endParaRPr lang="fr-BE" dirty="0">
              <a:solidFill>
                <a:schemeClr val="dk1"/>
              </a:solidFill>
              <a:latin typeface="Garamond" panose="02020404030301010803" pitchFamily="18" charset="0"/>
            </a:endParaRPr>
          </a:p>
        </p:txBody>
      </p:sp>
      <p:cxnSp>
        <p:nvCxnSpPr>
          <p:cNvPr id="68" name="Rechte verbindingslijn met pijl 67">
            <a:extLst>
              <a:ext uri="{FF2B5EF4-FFF2-40B4-BE49-F238E27FC236}">
                <a16:creationId xmlns:a16="http://schemas.microsoft.com/office/drawing/2014/main" id="{26BE0DC5-B1EB-46D6-AA45-12192C6A62C5}"/>
              </a:ext>
            </a:extLst>
          </p:cNvPr>
          <p:cNvCxnSpPr>
            <a:stCxn id="38" idx="4"/>
            <a:endCxn id="66" idx="0"/>
          </p:cNvCxnSpPr>
          <p:nvPr/>
        </p:nvCxnSpPr>
        <p:spPr>
          <a:xfrm flipH="1">
            <a:off x="7613779" y="3865256"/>
            <a:ext cx="1" cy="115119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87" name="Graphic 86" descr="Man en vrouw">
            <a:extLst>
              <a:ext uri="{FF2B5EF4-FFF2-40B4-BE49-F238E27FC236}">
                <a16:creationId xmlns:a16="http://schemas.microsoft.com/office/drawing/2014/main" id="{6C7F0E8D-1E2C-44D4-8600-AD84933BD5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7506" y="4129708"/>
            <a:ext cx="472652" cy="472652"/>
          </a:xfrm>
          <a:prstGeom prst="rect">
            <a:avLst/>
          </a:prstGeom>
        </p:spPr>
      </p:pic>
      <p:pic>
        <p:nvPicPr>
          <p:cNvPr id="89" name="Graphic 88" descr="Baby">
            <a:extLst>
              <a:ext uri="{FF2B5EF4-FFF2-40B4-BE49-F238E27FC236}">
                <a16:creationId xmlns:a16="http://schemas.microsoft.com/office/drawing/2014/main" id="{58E26477-EF82-4D41-A379-34BC8B063B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41549" y="5112000"/>
            <a:ext cx="407438" cy="407438"/>
          </a:xfrm>
          <a:prstGeom prst="rect">
            <a:avLst/>
          </a:prstGeom>
        </p:spPr>
      </p:pic>
      <p:pic>
        <p:nvPicPr>
          <p:cNvPr id="93" name="Graphic 92" descr="Weegschalen van gerechtigheid">
            <a:extLst>
              <a:ext uri="{FF2B5EF4-FFF2-40B4-BE49-F238E27FC236}">
                <a16:creationId xmlns:a16="http://schemas.microsoft.com/office/drawing/2014/main" id="{5CD04E54-BCF2-4225-B1A1-60D83062F5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54432" y="2668847"/>
            <a:ext cx="876982" cy="876982"/>
          </a:xfrm>
          <a:prstGeom prst="rect">
            <a:avLst/>
          </a:prstGeom>
        </p:spPr>
      </p:pic>
      <p:pic>
        <p:nvPicPr>
          <p:cNvPr id="98" name="Graphic 97" descr="Groep mensen">
            <a:extLst>
              <a:ext uri="{FF2B5EF4-FFF2-40B4-BE49-F238E27FC236}">
                <a16:creationId xmlns:a16="http://schemas.microsoft.com/office/drawing/2014/main" id="{0D4188F0-2EDB-458C-9555-60894A64F2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82592" y="6233653"/>
            <a:ext cx="429422" cy="429422"/>
          </a:xfrm>
          <a:prstGeom prst="rect">
            <a:avLst/>
          </a:prstGeom>
        </p:spPr>
      </p:pic>
    </p:spTree>
    <p:extLst>
      <p:ext uri="{BB962C8B-B14F-4D97-AF65-F5344CB8AC3E}">
        <p14:creationId xmlns:p14="http://schemas.microsoft.com/office/powerpoint/2010/main" val="175999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77F46-47C8-4EBA-93AD-283B894CA854}"/>
              </a:ext>
            </a:extLst>
          </p:cNvPr>
          <p:cNvSpPr>
            <a:spLocks noGrp="1"/>
          </p:cNvSpPr>
          <p:nvPr>
            <p:ph type="title"/>
          </p:nvPr>
        </p:nvSpPr>
        <p:spPr/>
        <p:txBody>
          <a:bodyPr/>
          <a:lstStyle/>
          <a:p>
            <a:endParaRPr lang="fr-BE" dirty="0"/>
          </a:p>
        </p:txBody>
      </p:sp>
      <p:sp>
        <p:nvSpPr>
          <p:cNvPr id="4" name="Tijdelijke aanduiding voor inhoud 3">
            <a:extLst>
              <a:ext uri="{FF2B5EF4-FFF2-40B4-BE49-F238E27FC236}">
                <a16:creationId xmlns:a16="http://schemas.microsoft.com/office/drawing/2014/main" id="{29E824D5-197B-4C28-910C-6F60884315A4}"/>
              </a:ext>
            </a:extLst>
          </p:cNvPr>
          <p:cNvSpPr>
            <a:spLocks noGrp="1"/>
          </p:cNvSpPr>
          <p:nvPr>
            <p:ph idx="1"/>
          </p:nvPr>
        </p:nvSpPr>
        <p:spPr>
          <a:xfrm>
            <a:off x="2126818" y="895927"/>
            <a:ext cx="5936528" cy="1868343"/>
          </a:xfrm>
          <a:prstGeom prst="cloudCallout">
            <a:avLst>
              <a:gd name="adj1" fmla="val -45700"/>
              <a:gd name="adj2" fmla="val 83085"/>
            </a:avLst>
          </a:prstGeom>
        </p:spPr>
        <p:style>
          <a:lnRef idx="1">
            <a:schemeClr val="accent1"/>
          </a:lnRef>
          <a:fillRef idx="2">
            <a:schemeClr val="accent1"/>
          </a:fillRef>
          <a:effectRef idx="1">
            <a:schemeClr val="accent1"/>
          </a:effectRef>
          <a:fontRef idx="minor">
            <a:schemeClr val="dk1"/>
          </a:fontRef>
        </p:style>
        <p:txBody>
          <a:bodyPr rtlCol="0" anchor="ctr"/>
          <a:lstStyle/>
          <a:p>
            <a:pPr marL="0" indent="0" algn="ctr">
              <a:buNone/>
            </a:pPr>
            <a:r>
              <a:rPr lang="nl-BE" sz="1600" i="1" dirty="0"/>
              <a:t>Vanuit een juridisch standpunt, bestaat er een recht op een perfect kind, zodra de wetenschap dit mogelijk maakt? </a:t>
            </a:r>
            <a:endParaRPr lang="fr-BE" sz="1600" dirty="0">
              <a:latin typeface="Garamond" panose="02020404030301010803" pitchFamily="18" charset="0"/>
            </a:endParaRPr>
          </a:p>
        </p:txBody>
      </p:sp>
      <p:sp>
        <p:nvSpPr>
          <p:cNvPr id="6" name="Ovaal 5">
            <a:extLst>
              <a:ext uri="{FF2B5EF4-FFF2-40B4-BE49-F238E27FC236}">
                <a16:creationId xmlns:a16="http://schemas.microsoft.com/office/drawing/2014/main" id="{4C9543A1-625B-4E35-90A7-25EBB25EE27A}"/>
              </a:ext>
            </a:extLst>
          </p:cNvPr>
          <p:cNvSpPr/>
          <p:nvPr/>
        </p:nvSpPr>
        <p:spPr>
          <a:xfrm>
            <a:off x="909173" y="3591625"/>
            <a:ext cx="2435290" cy="144624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2600" dirty="0">
                <a:latin typeface="Garamond" panose="02020404030301010803" pitchFamily="18" charset="0"/>
              </a:rPr>
              <a:t>Juridische analyse</a:t>
            </a:r>
            <a:endParaRPr lang="fr-BE" sz="2600" dirty="0">
              <a:latin typeface="Garamond" panose="02020404030301010803" pitchFamily="18" charset="0"/>
            </a:endParaRPr>
          </a:p>
        </p:txBody>
      </p:sp>
      <p:sp>
        <p:nvSpPr>
          <p:cNvPr id="9" name="Gedachtewolkje: wolk 8">
            <a:extLst>
              <a:ext uri="{FF2B5EF4-FFF2-40B4-BE49-F238E27FC236}">
                <a16:creationId xmlns:a16="http://schemas.microsoft.com/office/drawing/2014/main" id="{0D42D572-6B84-4E90-AA3F-A3A6FB347B25}"/>
              </a:ext>
            </a:extLst>
          </p:cNvPr>
          <p:cNvSpPr/>
          <p:nvPr/>
        </p:nvSpPr>
        <p:spPr>
          <a:xfrm>
            <a:off x="8063346" y="0"/>
            <a:ext cx="2382982" cy="1319502"/>
          </a:xfrm>
          <a:prstGeom prst="cloudCallout">
            <a:avLst>
              <a:gd name="adj1" fmla="val -53004"/>
              <a:gd name="adj2" fmla="val 681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i="1" dirty="0">
                <a:solidFill>
                  <a:srgbClr val="474746"/>
                </a:solidFill>
                <a:latin typeface="Garamond" panose="02020404030301010803" pitchFamily="18" charset="0"/>
                <a:ea typeface="Verdana" pitchFamily="34" charset="0"/>
              </a:rPr>
              <a:t>Is er een juridisch kader? Indien ja, welk? </a:t>
            </a:r>
            <a:endParaRPr lang="fr-BE" sz="1600" i="1" dirty="0">
              <a:solidFill>
                <a:srgbClr val="474746"/>
              </a:solidFill>
              <a:latin typeface="Garamond" panose="02020404030301010803" pitchFamily="18" charset="0"/>
              <a:ea typeface="Verdana" pitchFamily="34" charset="0"/>
            </a:endParaRPr>
          </a:p>
        </p:txBody>
      </p:sp>
      <p:sp>
        <p:nvSpPr>
          <p:cNvPr id="10" name="Gedachtewolkje: wolk 9">
            <a:extLst>
              <a:ext uri="{FF2B5EF4-FFF2-40B4-BE49-F238E27FC236}">
                <a16:creationId xmlns:a16="http://schemas.microsoft.com/office/drawing/2014/main" id="{E951F507-B141-4924-B20C-F21135546A35}"/>
              </a:ext>
            </a:extLst>
          </p:cNvPr>
          <p:cNvSpPr/>
          <p:nvPr/>
        </p:nvSpPr>
        <p:spPr>
          <a:xfrm>
            <a:off x="8063346" y="1722583"/>
            <a:ext cx="2382982" cy="1319502"/>
          </a:xfrm>
          <a:prstGeom prst="cloudCallout">
            <a:avLst>
              <a:gd name="adj1" fmla="val -77035"/>
              <a:gd name="adj2" fmla="val -49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i="1" dirty="0">
                <a:solidFill>
                  <a:srgbClr val="474746"/>
                </a:solidFill>
                <a:latin typeface="Garamond" panose="02020404030301010803" pitchFamily="18" charset="0"/>
                <a:ea typeface="Verdana" pitchFamily="34" charset="0"/>
              </a:rPr>
              <a:t>Houdt het voldoende rekening met de betrokken belangen? </a:t>
            </a:r>
            <a:endParaRPr lang="fr-BE" sz="1600" i="1" dirty="0">
              <a:solidFill>
                <a:srgbClr val="474746"/>
              </a:solidFill>
              <a:latin typeface="Garamond" panose="02020404030301010803" pitchFamily="18" charset="0"/>
              <a:ea typeface="Verdana" pitchFamily="34" charset="0"/>
            </a:endParaRPr>
          </a:p>
        </p:txBody>
      </p:sp>
    </p:spTree>
    <p:extLst>
      <p:ext uri="{BB962C8B-B14F-4D97-AF65-F5344CB8AC3E}">
        <p14:creationId xmlns:p14="http://schemas.microsoft.com/office/powerpoint/2010/main" val="3778541486"/>
      </p:ext>
    </p:extLst>
  </p:cSld>
  <p:clrMapOvr>
    <a:masterClrMapping/>
  </p:clrMapOvr>
</p:sld>
</file>

<file path=ppt/theme/theme1.xml><?xml version="1.0" encoding="utf-8"?>
<a:theme xmlns:a="http://schemas.openxmlformats.org/drawingml/2006/main" name="Thema doctoraat lettertype garamo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a doctoraat lettertype garamond" id="{82790F36-8E09-4E6F-9202-1BD98109B0B0}" vid="{358A0449-4B89-4A7A-85B8-83E4F1CA2B6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doctoraat lettertype garamond</Template>
  <TotalTime>13561</TotalTime>
  <Words>1152</Words>
  <Application>Microsoft Office PowerPoint</Application>
  <PresentationFormat>Widescreen</PresentationFormat>
  <Paragraphs>115</Paragraphs>
  <Slides>22</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Garamond</vt:lpstr>
      <vt:lpstr>Times New Roman</vt:lpstr>
      <vt:lpstr>Verdana</vt:lpstr>
      <vt:lpstr>Wingdings</vt:lpstr>
      <vt:lpstr>Thema doctoraat lettertype garamond</vt:lpstr>
      <vt:lpstr>Naar een recht op een perfect kind? Voorlopige aanbevelingen </vt:lpstr>
      <vt:lpstr>Programma</vt:lpstr>
      <vt:lpstr>1. Onderzoeksvraag</vt:lpstr>
      <vt:lpstr>PowerPoint Presentation</vt:lpstr>
      <vt:lpstr>Definitie “perfect kind”</vt:lpstr>
      <vt:lpstr>PowerPoint Presentation</vt:lpstr>
      <vt:lpstr>2. Structuur van het onderzoek en subonderzoeksvragen</vt:lpstr>
      <vt:lpstr>Structuur</vt:lpstr>
      <vt:lpstr>PowerPoint Presentation</vt:lpstr>
      <vt:lpstr>PowerPoint Presentation</vt:lpstr>
      <vt:lpstr>PowerPoint Presentation</vt:lpstr>
      <vt:lpstr>Is het huidig juridisch kader voldoende? Nee </vt:lpstr>
      <vt:lpstr>PowerPoint Presentation</vt:lpstr>
      <vt:lpstr>3. Voorlopige aanbevelingen </vt:lpstr>
      <vt:lpstr>1ste aanbeveling: Bij aanname van wetgeving met mogelijke impact op de keuze van genetische eigenschappen van het kind door de ouders moet de wetgever een belangenafweging maken tussen de ouders, het kind en de samenleving. Hierbij moet ook het belang van de toekomstige generaties van kinderen in ogenschouw worden genomen.             Lors de l’adoption d’une législation susceptible d'avoir un impact sur le choix des caractéristiques génétiques de l'enfant par les parents, le législateur doit mettre en balance les intérêts des parents, de l'enfant et de la société. Il doit également prendre en considération les intérêts des générations futures d'enfants.             </vt:lpstr>
      <vt:lpstr>2de aanbeveling: De belangenafweging tussen ouders, kind en samenleving varieert naargelang de techniek die wordt gebruikt om de genetische eigenschappen van het kind te kiezen. Hierbij moet niet alleen rekening worden gehouden met de finaliteit van de toepassing van deze techniek, maar ook met de gevolgen hiervan voor ouders, kind en samenleving.              La balance des intérêts entre celui des parents, de l'enfant et de la société varie selon la technique utilisée pour choisir les caractéristiques génétiques de l'enfant. Elle doit non seulement tenir compte de la finalité de l’application de cette technique, mais aussi de son impact sur les parents, l'enfant et la société.</vt:lpstr>
      <vt:lpstr>3de aanbeveling: De arts is gehouden het door de wetgever in abstracto uitgetekende belangenevenwicht in concrete gevalsituaties te eerbiedigen en toe te passen.   Le corps médical est tenu de respecter et d'appliquer la balance des intérêts réalisée in abstracto par le législateur dans des situations concrètes.</vt:lpstr>
      <vt:lpstr>4de aanbeveling: Teneinde risico's op misbruik te vermijden is het aangewezen om in het regelgevend kader begrippen zoals “eugenetische praktijken” en de voorwaarden voor een pre-implantatie genetische diagnostiek te omschrijven en verder te verfijnen.   Afin d'éviter les risques de dérives, il convient de définir et d'affiner dans le cadre législatif des concepts tels que « pratiques eugéniques » et les conditions du diagnostic génétique préimplantatoire </vt:lpstr>
      <vt:lpstr>5de aanbeveling: De wet dient te voorzien in een verplicht multidisciplinair evaluatiesysteem.              La loi doit prévoir un système d’évaluation pluridisciplinaire.          </vt:lpstr>
      <vt:lpstr>6de aanbeveling: Er dienen effectieve controlemechanismen in de wetgeving te worden ingebouwd teneinde misbruiken te vermijden. Deze controles dienen onder andere gericht te zijn op gametendonatie, op naleving van de voorwaarden voor de medische zwangerschapsafbreking en op het gebruik van prenatale en pre-implantatie genetische diagnostiek, zowel in een medisch centrum als online.         Des mécanismes de contrôle efficaces doivent être intégrés dans la législation afin d'éviter les abus. Ces contrôles devraient porter sur le don de gamètes, le respect des conditions de l'interruption médicale de grossesse et l'utilisation des diagnostics génétiques prénataux et préimplantatoires, tant dans les centres médicaux qu'en ligne. </vt:lpstr>
      <vt:lpstr>7de aanbeveling: Er moet meer worden ingezet op sensibilisering van burgers over hun vrijheid van procreatie, zowel wat de inhoudelijke draagwijdte ervan als wat de grenzen betreft.                Les citoyens devraient être sensibilisés quant à leur liberté procréative, tant en ce qui concerne son contenu que ses limites. </vt:lpstr>
      <vt:lpstr>Hartelijk dank voor jullie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Naar een recht op een perfect kind?</dc:title>
  <dc:creator>CASSIERS Aurelie</dc:creator>
  <cp:lastModifiedBy>DECLERCK Charlotte</cp:lastModifiedBy>
  <cp:revision>81</cp:revision>
  <dcterms:created xsi:type="dcterms:W3CDTF">2023-12-07T12:36:58Z</dcterms:created>
  <dcterms:modified xsi:type="dcterms:W3CDTF">2024-01-26T13:49:14Z</dcterms:modified>
</cp:coreProperties>
</file>