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3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9" r:id="rId3"/>
    <p:sldId id="412" r:id="rId4"/>
    <p:sldId id="405" r:id="rId5"/>
    <p:sldId id="400" r:id="rId6"/>
    <p:sldId id="410" r:id="rId7"/>
    <p:sldId id="404" r:id="rId8"/>
    <p:sldId id="403" r:id="rId9"/>
    <p:sldId id="390" r:id="rId10"/>
    <p:sldId id="374" r:id="rId11"/>
    <p:sldId id="411" r:id="rId12"/>
    <p:sldId id="407" r:id="rId13"/>
    <p:sldId id="401" r:id="rId14"/>
    <p:sldId id="391" r:id="rId15"/>
    <p:sldId id="392" r:id="rId16"/>
    <p:sldId id="393" r:id="rId17"/>
    <p:sldId id="394" r:id="rId18"/>
    <p:sldId id="402" r:id="rId19"/>
    <p:sldId id="376" r:id="rId20"/>
    <p:sldId id="395" r:id="rId21"/>
    <p:sldId id="396" r:id="rId22"/>
    <p:sldId id="397" r:id="rId23"/>
    <p:sldId id="398" r:id="rId24"/>
    <p:sldId id="408" r:id="rId25"/>
    <p:sldId id="381" r:id="rId26"/>
    <p:sldId id="399" r:id="rId27"/>
    <p:sldId id="38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752BC8-5F1C-793C-E231-BE3A517F36A0}" name="Anne Rasson" initials="AR" userId="871bb602a344421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ADB5BC"/>
    <a:srgbClr val="F4183A"/>
    <a:srgbClr val="FF7096"/>
    <a:srgbClr val="D35B78"/>
    <a:srgbClr val="00B30B"/>
    <a:srgbClr val="857CBB"/>
    <a:srgbClr val="1B7AB9"/>
    <a:srgbClr val="958AC9"/>
    <a:srgbClr val="FA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8292" autoAdjust="0"/>
  </p:normalViewPr>
  <p:slideViewPr>
    <p:cSldViewPr snapToGrid="0" snapToObjects="1">
      <p:cViewPr varScale="1">
        <p:scale>
          <a:sx n="76" d="100"/>
          <a:sy n="76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9A9C8-DCB4-FA48-92B0-4E41255A2E3D}" type="doc">
      <dgm:prSet loTypeId="urn:microsoft.com/office/officeart/2005/8/layout/default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45E50672-1DC0-874E-86B4-523E8CBA6DA7}">
      <dgm:prSet phldrT="[Texte]"/>
      <dgm:spPr/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« </a:t>
          </a:r>
          <a:r>
            <a:rPr lang="fr-FR" i="1" dirty="0">
              <a:latin typeface="Baskerville Old Face" panose="02020602080505020303" pitchFamily="18" charset="77"/>
            </a:rPr>
            <a:t>Révolution tranquille </a:t>
          </a:r>
          <a:r>
            <a:rPr lang="fr-FR" dirty="0">
              <a:latin typeface="Baskerville Old Face" panose="02020602080505020303" pitchFamily="18" charset="77"/>
            </a:rPr>
            <a:t>»</a:t>
          </a:r>
        </a:p>
      </dgm:t>
    </dgm:pt>
    <dgm:pt modelId="{EE42FE80-7622-0746-88C5-A7274CCB26B7}" type="parTrans" cxnId="{F35B6ADD-030C-054A-B00D-AC609FF185C1}">
      <dgm:prSet/>
      <dgm:spPr/>
      <dgm:t>
        <a:bodyPr/>
        <a:lstStyle/>
        <a:p>
          <a:endParaRPr lang="fr-FR"/>
        </a:p>
      </dgm:t>
    </dgm:pt>
    <dgm:pt modelId="{9BD8B57D-A14B-5349-A638-643DBD417CAC}" type="sibTrans" cxnId="{F35B6ADD-030C-054A-B00D-AC609FF185C1}">
      <dgm:prSet/>
      <dgm:spPr/>
      <dgm:t>
        <a:bodyPr/>
        <a:lstStyle/>
        <a:p>
          <a:endParaRPr lang="fr-FR"/>
        </a:p>
      </dgm:t>
    </dgm:pt>
    <dgm:pt modelId="{A126AED4-BD24-AF41-BF6A-F8AC85455BBE}">
      <dgm:prSet phldrT="[Texte]"/>
      <dgm:spPr/>
      <dgm:t>
        <a:bodyPr/>
        <a:lstStyle/>
        <a:p>
          <a:r>
            <a:rPr lang="fr-FR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« </a:t>
          </a:r>
          <a:r>
            <a:rPr lang="fr-BE" i="1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Une histoire entièrement nouvelle, une histoire jamais connue ni contée auparavant </a:t>
          </a:r>
          <a:r>
            <a:rPr lang="fr-BE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» </a:t>
          </a:r>
        </a:p>
        <a:p>
          <a:r>
            <a:rPr lang="fr-BE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(Hannah Arendt)</a:t>
          </a:r>
          <a:endParaRPr lang="fr-FR" dirty="0"/>
        </a:p>
      </dgm:t>
    </dgm:pt>
    <dgm:pt modelId="{CB1E6346-01B7-2F4A-A2EE-73646C73CECE}" type="parTrans" cxnId="{1FE395DE-F45C-5C48-89B4-EED3CC5DC5E9}">
      <dgm:prSet/>
      <dgm:spPr/>
      <dgm:t>
        <a:bodyPr/>
        <a:lstStyle/>
        <a:p>
          <a:endParaRPr lang="fr-FR"/>
        </a:p>
      </dgm:t>
    </dgm:pt>
    <dgm:pt modelId="{6C91CE9A-8585-F344-B589-F38355730303}" type="sibTrans" cxnId="{1FE395DE-F45C-5C48-89B4-EED3CC5DC5E9}">
      <dgm:prSet/>
      <dgm:spPr/>
      <dgm:t>
        <a:bodyPr/>
        <a:lstStyle/>
        <a:p>
          <a:endParaRPr lang="fr-FR"/>
        </a:p>
      </dgm:t>
    </dgm:pt>
    <dgm:pt modelId="{80D6B69A-97C8-C04D-B528-7F03DD2AD5FF}" type="pres">
      <dgm:prSet presAssocID="{7C79A9C8-DCB4-FA48-92B0-4E41255A2E3D}" presName="diagram" presStyleCnt="0">
        <dgm:presLayoutVars>
          <dgm:dir/>
          <dgm:resizeHandles val="exact"/>
        </dgm:presLayoutVars>
      </dgm:prSet>
      <dgm:spPr/>
    </dgm:pt>
    <dgm:pt modelId="{6CE4A907-7CD5-8C46-AAAF-686BDEF1B375}" type="pres">
      <dgm:prSet presAssocID="{45E50672-1DC0-874E-86B4-523E8CBA6DA7}" presName="node" presStyleLbl="node1" presStyleIdx="0" presStyleCnt="2" custLinFactNeighborX="6848" custLinFactNeighborY="2691">
        <dgm:presLayoutVars>
          <dgm:bulletEnabled val="1"/>
        </dgm:presLayoutVars>
      </dgm:prSet>
      <dgm:spPr/>
    </dgm:pt>
    <dgm:pt modelId="{0DD91E9C-1A47-9B4F-A191-6444FD33A1B6}" type="pres">
      <dgm:prSet presAssocID="{9BD8B57D-A14B-5349-A638-643DBD417CAC}" presName="sibTrans" presStyleCnt="0"/>
      <dgm:spPr/>
    </dgm:pt>
    <dgm:pt modelId="{D4C6E7B1-FA61-7C44-98E9-DA2C892D6C74}" type="pres">
      <dgm:prSet presAssocID="{A126AED4-BD24-AF41-BF6A-F8AC85455BBE}" presName="node" presStyleLbl="node1" presStyleIdx="1" presStyleCnt="2">
        <dgm:presLayoutVars>
          <dgm:bulletEnabled val="1"/>
        </dgm:presLayoutVars>
      </dgm:prSet>
      <dgm:spPr/>
    </dgm:pt>
  </dgm:ptLst>
  <dgm:cxnLst>
    <dgm:cxn modelId="{F2E717CA-C200-FA43-84F6-55BB907DEF60}" type="presOf" srcId="{45E50672-1DC0-874E-86B4-523E8CBA6DA7}" destId="{6CE4A907-7CD5-8C46-AAAF-686BDEF1B375}" srcOrd="0" destOrd="0" presId="urn:microsoft.com/office/officeart/2005/8/layout/default"/>
    <dgm:cxn modelId="{F8CAB8D4-C338-EB44-BF65-AA67609EE75E}" type="presOf" srcId="{A126AED4-BD24-AF41-BF6A-F8AC85455BBE}" destId="{D4C6E7B1-FA61-7C44-98E9-DA2C892D6C74}" srcOrd="0" destOrd="0" presId="urn:microsoft.com/office/officeart/2005/8/layout/default"/>
    <dgm:cxn modelId="{F35B6ADD-030C-054A-B00D-AC609FF185C1}" srcId="{7C79A9C8-DCB4-FA48-92B0-4E41255A2E3D}" destId="{45E50672-1DC0-874E-86B4-523E8CBA6DA7}" srcOrd="0" destOrd="0" parTransId="{EE42FE80-7622-0746-88C5-A7274CCB26B7}" sibTransId="{9BD8B57D-A14B-5349-A638-643DBD417CAC}"/>
    <dgm:cxn modelId="{1FE395DE-F45C-5C48-89B4-EED3CC5DC5E9}" srcId="{7C79A9C8-DCB4-FA48-92B0-4E41255A2E3D}" destId="{A126AED4-BD24-AF41-BF6A-F8AC85455BBE}" srcOrd="1" destOrd="0" parTransId="{CB1E6346-01B7-2F4A-A2EE-73646C73CECE}" sibTransId="{6C91CE9A-8585-F344-B589-F38355730303}"/>
    <dgm:cxn modelId="{0E8BEEE1-164A-0542-ADEF-D45166244CD2}" type="presOf" srcId="{7C79A9C8-DCB4-FA48-92B0-4E41255A2E3D}" destId="{80D6B69A-97C8-C04D-B528-7F03DD2AD5FF}" srcOrd="0" destOrd="0" presId="urn:microsoft.com/office/officeart/2005/8/layout/default"/>
    <dgm:cxn modelId="{52D02596-8079-F247-857E-F949B34FD29D}" type="presParOf" srcId="{80D6B69A-97C8-C04D-B528-7F03DD2AD5FF}" destId="{6CE4A907-7CD5-8C46-AAAF-686BDEF1B375}" srcOrd="0" destOrd="0" presId="urn:microsoft.com/office/officeart/2005/8/layout/default"/>
    <dgm:cxn modelId="{460C1F78-6AB1-154F-858E-7B5431FFFF26}" type="presParOf" srcId="{80D6B69A-97C8-C04D-B528-7F03DD2AD5FF}" destId="{0DD91E9C-1A47-9B4F-A191-6444FD33A1B6}" srcOrd="1" destOrd="0" presId="urn:microsoft.com/office/officeart/2005/8/layout/default"/>
    <dgm:cxn modelId="{4F2D54D3-0CF0-5E46-A20D-9FC83F566824}" type="presParOf" srcId="{80D6B69A-97C8-C04D-B528-7F03DD2AD5FF}" destId="{D4C6E7B1-FA61-7C44-98E9-DA2C892D6C7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Un auditoire universel?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La théorie dialectique du droit: entre dialogues et silences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Un auditoire universel?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La théorie dialectique du droit: entre dialogues et silences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Une absence de motivation</a:t>
          </a: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Un auditoire universel?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La théorie dialectique du droit: entre dialogues et silences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Une absence de motivation</a:t>
          </a: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L’intégrité: une multitude de techniques d’interprétation dont la vulnérabilité</a:t>
          </a: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endParaRPr lang="fr-FR" sz="2600" dirty="0">
            <a:latin typeface="Baskerville Old Face" panose="02020602080505020303" pitchFamily="18" charset="77"/>
          </a:endParaRP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Une approche contextualisée et concrète</a:t>
          </a: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Une approche contextualisée et concrète</a:t>
          </a: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Une approche fondée sur l’intérêt et non sur les droits</a:t>
          </a: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Une approche contextualisée et concrète</a:t>
          </a: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fr-FR" sz="2600" dirty="0">
              <a:solidFill>
                <a:schemeClr val="bg1"/>
              </a:solidFill>
              <a:latin typeface="Baskerville Old Face" panose="02020602080505020303" pitchFamily="18" charset="77"/>
            </a:rPr>
            <a:t>Une approche fondée sur le droit à l’intérêt et non sur les droits</a:t>
          </a: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224CFFF-C9B7-9B4E-8A1C-EDAE5E9274F5}" type="doc">
      <dgm:prSet loTypeId="urn:microsoft.com/office/officeart/2005/8/layout/arrow2" loCatId="" qsTypeId="urn:microsoft.com/office/officeart/2005/8/quickstyle/simple1" qsCatId="simple" csTypeId="urn:microsoft.com/office/officeart/2005/8/colors/accent0_3" csCatId="mainScheme" phldr="1"/>
      <dgm:spPr/>
    </dgm:pt>
    <dgm:pt modelId="{7ED9C735-5F15-6A4B-A6A6-48ED384F81B6}">
      <dgm:prSet phldrT="[Texte]"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Enfant invisible</a:t>
          </a:r>
        </a:p>
      </dgm:t>
    </dgm:pt>
    <dgm:pt modelId="{9698B255-CE55-9444-9AA0-D441CF88050B}" type="parTrans" cxnId="{521EC1ED-BE92-0447-A591-417675D3F278}">
      <dgm:prSet/>
      <dgm:spPr/>
      <dgm:t>
        <a:bodyPr/>
        <a:lstStyle/>
        <a:p>
          <a:endParaRPr lang="fr-FR"/>
        </a:p>
      </dgm:t>
    </dgm:pt>
    <dgm:pt modelId="{F381FC15-8092-3749-9B51-CA583EE46F84}" type="sibTrans" cxnId="{521EC1ED-BE92-0447-A591-417675D3F278}">
      <dgm:prSet/>
      <dgm:spPr/>
      <dgm:t>
        <a:bodyPr/>
        <a:lstStyle/>
        <a:p>
          <a:endParaRPr lang="fr-FR"/>
        </a:p>
      </dgm:t>
    </dgm:pt>
    <dgm:pt modelId="{E09511D4-0770-1344-980A-18F03190D04A}">
      <dgm:prSet phldrT="[Texte]"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Modèle fondé sur l’intérêt (supérieur)</a:t>
          </a:r>
        </a:p>
      </dgm:t>
    </dgm:pt>
    <dgm:pt modelId="{FFF6013B-EC8E-0549-A408-9885A92A9E4E}" type="parTrans" cxnId="{C99F8926-9E7B-5641-8FC6-62841EA425D3}">
      <dgm:prSet/>
      <dgm:spPr/>
      <dgm:t>
        <a:bodyPr/>
        <a:lstStyle/>
        <a:p>
          <a:endParaRPr lang="fr-FR"/>
        </a:p>
      </dgm:t>
    </dgm:pt>
    <dgm:pt modelId="{832D4269-B46A-8E4D-A643-5F34EF965A38}" type="sibTrans" cxnId="{C99F8926-9E7B-5641-8FC6-62841EA425D3}">
      <dgm:prSet/>
      <dgm:spPr/>
      <dgm:t>
        <a:bodyPr/>
        <a:lstStyle/>
        <a:p>
          <a:endParaRPr lang="fr-FR"/>
        </a:p>
      </dgm:t>
    </dgm:pt>
    <dgm:pt modelId="{E23A209E-2C27-A546-8163-B26F7350706F}">
      <dgm:prSet phldrT="[Texte]"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Modèle fondé sur les droits fondamentaux, réévalués à la lumière de la notion de vulnérabilité</a:t>
          </a:r>
        </a:p>
      </dgm:t>
    </dgm:pt>
    <dgm:pt modelId="{3C5E09EB-1F3B-E840-8EB3-CB3CB4A9F9AF}" type="parTrans" cxnId="{4B45AC3B-2526-4644-AB3E-743BE42F1B9D}">
      <dgm:prSet/>
      <dgm:spPr/>
      <dgm:t>
        <a:bodyPr/>
        <a:lstStyle/>
        <a:p>
          <a:endParaRPr lang="fr-FR"/>
        </a:p>
      </dgm:t>
    </dgm:pt>
    <dgm:pt modelId="{BE754009-06A7-994D-B766-ECC29B7AF5B8}" type="sibTrans" cxnId="{4B45AC3B-2526-4644-AB3E-743BE42F1B9D}">
      <dgm:prSet/>
      <dgm:spPr/>
      <dgm:t>
        <a:bodyPr/>
        <a:lstStyle/>
        <a:p>
          <a:endParaRPr lang="fr-FR"/>
        </a:p>
      </dgm:t>
    </dgm:pt>
    <dgm:pt modelId="{7571C637-9C6D-2942-87C0-99A533A4C847}" type="pres">
      <dgm:prSet presAssocID="{B224CFFF-C9B7-9B4E-8A1C-EDAE5E9274F5}" presName="arrowDiagram" presStyleCnt="0">
        <dgm:presLayoutVars>
          <dgm:chMax val="5"/>
          <dgm:dir/>
          <dgm:resizeHandles val="exact"/>
        </dgm:presLayoutVars>
      </dgm:prSet>
      <dgm:spPr/>
    </dgm:pt>
    <dgm:pt modelId="{37C938D1-7813-5049-AF48-6EA1E17F73EB}" type="pres">
      <dgm:prSet presAssocID="{B224CFFF-C9B7-9B4E-8A1C-EDAE5E9274F5}" presName="arrow" presStyleLbl="bgShp" presStyleIdx="0" presStyleCnt="1"/>
      <dgm:spPr/>
    </dgm:pt>
    <dgm:pt modelId="{542B66E3-312C-734D-BDA3-0D522E35F0E7}" type="pres">
      <dgm:prSet presAssocID="{B224CFFF-C9B7-9B4E-8A1C-EDAE5E9274F5}" presName="arrowDiagram3" presStyleCnt="0"/>
      <dgm:spPr/>
    </dgm:pt>
    <dgm:pt modelId="{F3091759-C7A1-0B47-8CB1-5D1DF31C8945}" type="pres">
      <dgm:prSet presAssocID="{7ED9C735-5F15-6A4B-A6A6-48ED384F81B6}" presName="bullet3a" presStyleLbl="node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7ADDF667-63EE-5541-97DB-668967556264}" type="pres">
      <dgm:prSet presAssocID="{7ED9C735-5F15-6A4B-A6A6-48ED384F81B6}" presName="textBox3a" presStyleLbl="revTx" presStyleIdx="0" presStyleCnt="3">
        <dgm:presLayoutVars>
          <dgm:bulletEnabled val="1"/>
        </dgm:presLayoutVars>
      </dgm:prSet>
      <dgm:spPr/>
    </dgm:pt>
    <dgm:pt modelId="{9EC64FA5-CAD7-634F-A4D5-3D3EC83B2992}" type="pres">
      <dgm:prSet presAssocID="{E09511D4-0770-1344-980A-18F03190D04A}" presName="bullet3b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1E03D110-FFA5-E04A-832B-30A5AAAD9F6D}" type="pres">
      <dgm:prSet presAssocID="{E09511D4-0770-1344-980A-18F03190D04A}" presName="textBox3b" presStyleLbl="revTx" presStyleIdx="1" presStyleCnt="3">
        <dgm:presLayoutVars>
          <dgm:bulletEnabled val="1"/>
        </dgm:presLayoutVars>
      </dgm:prSet>
      <dgm:spPr/>
    </dgm:pt>
    <dgm:pt modelId="{9CFB32A0-36E2-904B-9C5F-ADCB8BA5B789}" type="pres">
      <dgm:prSet presAssocID="{E23A209E-2C27-A546-8163-B26F7350706F}" presName="bullet3c" presStyleLbl="node1" presStyleIdx="2" presStyleCnt="3"/>
      <dgm:spPr/>
    </dgm:pt>
    <dgm:pt modelId="{908730D7-ACA0-9C46-AA5E-E310979CB36E}" type="pres">
      <dgm:prSet presAssocID="{E23A209E-2C27-A546-8163-B26F7350706F}" presName="textBox3c" presStyleLbl="revTx" presStyleIdx="2" presStyleCnt="3" custScaleX="110849" custLinFactNeighborX="4156" custLinFactNeighborY="0">
        <dgm:presLayoutVars>
          <dgm:bulletEnabled val="1"/>
        </dgm:presLayoutVars>
      </dgm:prSet>
      <dgm:spPr/>
    </dgm:pt>
  </dgm:ptLst>
  <dgm:cxnLst>
    <dgm:cxn modelId="{C99F8926-9E7B-5641-8FC6-62841EA425D3}" srcId="{B224CFFF-C9B7-9B4E-8A1C-EDAE5E9274F5}" destId="{E09511D4-0770-1344-980A-18F03190D04A}" srcOrd="1" destOrd="0" parTransId="{FFF6013B-EC8E-0549-A408-9885A92A9E4E}" sibTransId="{832D4269-B46A-8E4D-A643-5F34EF965A38}"/>
    <dgm:cxn modelId="{4B45AC3B-2526-4644-AB3E-743BE42F1B9D}" srcId="{B224CFFF-C9B7-9B4E-8A1C-EDAE5E9274F5}" destId="{E23A209E-2C27-A546-8163-B26F7350706F}" srcOrd="2" destOrd="0" parTransId="{3C5E09EB-1F3B-E840-8EB3-CB3CB4A9F9AF}" sibTransId="{BE754009-06A7-994D-B766-ECC29B7AF5B8}"/>
    <dgm:cxn modelId="{04FADD5B-BB7C-B043-9D35-CF5F0E0AFD87}" type="presOf" srcId="{B224CFFF-C9B7-9B4E-8A1C-EDAE5E9274F5}" destId="{7571C637-9C6D-2942-87C0-99A533A4C847}" srcOrd="0" destOrd="0" presId="urn:microsoft.com/office/officeart/2005/8/layout/arrow2"/>
    <dgm:cxn modelId="{68753E6E-F37F-824B-9D43-2A8A004D50D7}" type="presOf" srcId="{E23A209E-2C27-A546-8163-B26F7350706F}" destId="{908730D7-ACA0-9C46-AA5E-E310979CB36E}" srcOrd="0" destOrd="0" presId="urn:microsoft.com/office/officeart/2005/8/layout/arrow2"/>
    <dgm:cxn modelId="{5F33BA98-B8FB-AB44-9673-272ED2E94EF3}" type="presOf" srcId="{7ED9C735-5F15-6A4B-A6A6-48ED384F81B6}" destId="{7ADDF667-63EE-5541-97DB-668967556264}" srcOrd="0" destOrd="0" presId="urn:microsoft.com/office/officeart/2005/8/layout/arrow2"/>
    <dgm:cxn modelId="{2E58F4DD-6F84-C246-B2CC-BE375B3781DA}" type="presOf" srcId="{E09511D4-0770-1344-980A-18F03190D04A}" destId="{1E03D110-FFA5-E04A-832B-30A5AAAD9F6D}" srcOrd="0" destOrd="0" presId="urn:microsoft.com/office/officeart/2005/8/layout/arrow2"/>
    <dgm:cxn modelId="{521EC1ED-BE92-0447-A591-417675D3F278}" srcId="{B224CFFF-C9B7-9B4E-8A1C-EDAE5E9274F5}" destId="{7ED9C735-5F15-6A4B-A6A6-48ED384F81B6}" srcOrd="0" destOrd="0" parTransId="{9698B255-CE55-9444-9AA0-D441CF88050B}" sibTransId="{F381FC15-8092-3749-9B51-CA583EE46F84}"/>
    <dgm:cxn modelId="{D58725B2-20FC-024D-85E2-0AA07640AFBD}" type="presParOf" srcId="{7571C637-9C6D-2942-87C0-99A533A4C847}" destId="{37C938D1-7813-5049-AF48-6EA1E17F73EB}" srcOrd="0" destOrd="0" presId="urn:microsoft.com/office/officeart/2005/8/layout/arrow2"/>
    <dgm:cxn modelId="{4C43E8E0-75CA-DB48-90E2-468CD4767C28}" type="presParOf" srcId="{7571C637-9C6D-2942-87C0-99A533A4C847}" destId="{542B66E3-312C-734D-BDA3-0D522E35F0E7}" srcOrd="1" destOrd="0" presId="urn:microsoft.com/office/officeart/2005/8/layout/arrow2"/>
    <dgm:cxn modelId="{90ADC099-8209-6746-A1D5-4CB8CD039286}" type="presParOf" srcId="{542B66E3-312C-734D-BDA3-0D522E35F0E7}" destId="{F3091759-C7A1-0B47-8CB1-5D1DF31C8945}" srcOrd="0" destOrd="0" presId="urn:microsoft.com/office/officeart/2005/8/layout/arrow2"/>
    <dgm:cxn modelId="{4C6E0E63-D224-944B-852D-01D8A80253A4}" type="presParOf" srcId="{542B66E3-312C-734D-BDA3-0D522E35F0E7}" destId="{7ADDF667-63EE-5541-97DB-668967556264}" srcOrd="1" destOrd="0" presId="urn:microsoft.com/office/officeart/2005/8/layout/arrow2"/>
    <dgm:cxn modelId="{45269B9E-69E1-6A43-B442-CA07BFC2CFF4}" type="presParOf" srcId="{542B66E3-312C-734D-BDA3-0D522E35F0E7}" destId="{9EC64FA5-CAD7-634F-A4D5-3D3EC83B2992}" srcOrd="2" destOrd="0" presId="urn:microsoft.com/office/officeart/2005/8/layout/arrow2"/>
    <dgm:cxn modelId="{91602401-D556-B844-A37B-A357918EE585}" type="presParOf" srcId="{542B66E3-312C-734D-BDA3-0D522E35F0E7}" destId="{1E03D110-FFA5-E04A-832B-30A5AAAD9F6D}" srcOrd="3" destOrd="0" presId="urn:microsoft.com/office/officeart/2005/8/layout/arrow2"/>
    <dgm:cxn modelId="{666E6F09-9D4D-3C48-8684-2395C3D9005A}" type="presParOf" srcId="{542B66E3-312C-734D-BDA3-0D522E35F0E7}" destId="{9CFB32A0-36E2-904B-9C5F-ADCB8BA5B789}" srcOrd="4" destOrd="0" presId="urn:microsoft.com/office/officeart/2005/8/layout/arrow2"/>
    <dgm:cxn modelId="{EA86D895-4C9F-3940-84C0-44AE43BABFFE}" type="presParOf" srcId="{542B66E3-312C-734D-BDA3-0D522E35F0E7}" destId="{908730D7-ACA0-9C46-AA5E-E310979CB36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79D54-C073-7746-ACA2-A65007311423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8AE741F-4AEE-D74D-8C0B-43AD96D0C1FF}">
      <dgm:prSet phldrT="[Texte]"/>
      <dgm:spPr/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Système de protection sur le plan universel</a:t>
          </a:r>
        </a:p>
      </dgm:t>
    </dgm:pt>
    <dgm:pt modelId="{D54B1A20-C21A-0F48-94B3-FA743D45B176}" type="parTrans" cxnId="{773515B9-259A-BA46-8329-F9B9E5F51AF4}">
      <dgm:prSet/>
      <dgm:spPr/>
      <dgm:t>
        <a:bodyPr/>
        <a:lstStyle/>
        <a:p>
          <a:endParaRPr lang="fr-FR"/>
        </a:p>
      </dgm:t>
    </dgm:pt>
    <dgm:pt modelId="{8A737D01-3C2F-F945-8C54-48CC8A72D74C}" type="sibTrans" cxnId="{773515B9-259A-BA46-8329-F9B9E5F51AF4}">
      <dgm:prSet/>
      <dgm:spPr/>
      <dgm:t>
        <a:bodyPr/>
        <a:lstStyle/>
        <a:p>
          <a:endParaRPr lang="fr-FR"/>
        </a:p>
      </dgm:t>
    </dgm:pt>
    <dgm:pt modelId="{944CF674-6CEE-0049-85DE-CD91FB9F135E}">
      <dgm:prSet phldrT="[Texte]"/>
      <dgm:spPr/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Système de protection sur le plan régional</a:t>
          </a:r>
        </a:p>
      </dgm:t>
    </dgm:pt>
    <dgm:pt modelId="{F48DC949-13D9-E440-8735-7B51DA685D34}" type="parTrans" cxnId="{7BE1B03A-56DC-2B4A-9E43-B5F8B255F868}">
      <dgm:prSet/>
      <dgm:spPr/>
      <dgm:t>
        <a:bodyPr/>
        <a:lstStyle/>
        <a:p>
          <a:endParaRPr lang="fr-FR"/>
        </a:p>
      </dgm:t>
    </dgm:pt>
    <dgm:pt modelId="{A6AAADAF-7492-BE4E-A3A0-44E2151698A2}" type="sibTrans" cxnId="{7BE1B03A-56DC-2B4A-9E43-B5F8B255F868}">
      <dgm:prSet/>
      <dgm:spPr/>
      <dgm:t>
        <a:bodyPr/>
        <a:lstStyle/>
        <a:p>
          <a:endParaRPr lang="fr-FR"/>
        </a:p>
      </dgm:t>
    </dgm:pt>
    <dgm:pt modelId="{14E8E823-8B0D-224A-A2F4-2084E0357CAA}">
      <dgm:prSet phldrT="[Texte]"/>
      <dgm:spPr/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Système de protection sur le plan national: article 22</a:t>
          </a:r>
          <a:r>
            <a:rPr lang="fr-FR" i="1" dirty="0">
              <a:latin typeface="Baskerville Old Face" panose="02020602080505020303" pitchFamily="18" charset="77"/>
            </a:rPr>
            <a:t>bis</a:t>
          </a:r>
          <a:r>
            <a:rPr lang="fr-FR" i="0" dirty="0">
              <a:latin typeface="Baskerville Old Face" panose="02020602080505020303" pitchFamily="18" charset="77"/>
            </a:rPr>
            <a:t> </a:t>
          </a:r>
          <a:r>
            <a:rPr lang="fr-FR" i="0" dirty="0" err="1">
              <a:latin typeface="Baskerville Old Face" panose="02020602080505020303" pitchFamily="18" charset="77"/>
            </a:rPr>
            <a:t>Const</a:t>
          </a:r>
          <a:r>
            <a:rPr lang="fr-FR" i="0" dirty="0">
              <a:latin typeface="Baskerville Old Face" panose="02020602080505020303" pitchFamily="18" charset="77"/>
            </a:rPr>
            <a:t>.</a:t>
          </a:r>
          <a:endParaRPr lang="fr-FR" dirty="0">
            <a:latin typeface="Baskerville Old Face" panose="02020602080505020303" pitchFamily="18" charset="77"/>
          </a:endParaRPr>
        </a:p>
      </dgm:t>
    </dgm:pt>
    <dgm:pt modelId="{54E11B6A-796A-8848-A7CF-BDC1F871D8D9}" type="parTrans" cxnId="{7E1EF6DB-01EC-F04F-999E-072735F5A1D5}">
      <dgm:prSet/>
      <dgm:spPr/>
      <dgm:t>
        <a:bodyPr/>
        <a:lstStyle/>
        <a:p>
          <a:endParaRPr lang="fr-FR"/>
        </a:p>
      </dgm:t>
    </dgm:pt>
    <dgm:pt modelId="{E46C20CD-1BFB-A746-AA4B-2F8BB2C7BFCA}" type="sibTrans" cxnId="{7E1EF6DB-01EC-F04F-999E-072735F5A1D5}">
      <dgm:prSet/>
      <dgm:spPr/>
      <dgm:t>
        <a:bodyPr/>
        <a:lstStyle/>
        <a:p>
          <a:endParaRPr lang="fr-FR"/>
        </a:p>
      </dgm:t>
    </dgm:pt>
    <dgm:pt modelId="{DB959FF2-D86B-1A42-B2BE-913E53875F92}" type="pres">
      <dgm:prSet presAssocID="{B7279D54-C073-7746-ACA2-A65007311423}" presName="diagram" presStyleCnt="0">
        <dgm:presLayoutVars>
          <dgm:dir/>
          <dgm:resizeHandles val="exact"/>
        </dgm:presLayoutVars>
      </dgm:prSet>
      <dgm:spPr/>
    </dgm:pt>
    <dgm:pt modelId="{AA44D4CD-5B71-E340-B258-1EF300E2929F}" type="pres">
      <dgm:prSet presAssocID="{F8AE741F-4AEE-D74D-8C0B-43AD96D0C1FF}" presName="node" presStyleLbl="node1" presStyleIdx="0" presStyleCnt="3">
        <dgm:presLayoutVars>
          <dgm:bulletEnabled val="1"/>
        </dgm:presLayoutVars>
      </dgm:prSet>
      <dgm:spPr/>
    </dgm:pt>
    <dgm:pt modelId="{5A5C2D64-6286-F54C-81D3-CDDE2ADFB02B}" type="pres">
      <dgm:prSet presAssocID="{8A737D01-3C2F-F945-8C54-48CC8A72D74C}" presName="sibTrans" presStyleLbl="sibTrans2D1" presStyleIdx="0" presStyleCnt="2"/>
      <dgm:spPr/>
    </dgm:pt>
    <dgm:pt modelId="{AE7CAE50-111E-CB4C-921F-32B3C32CCD2C}" type="pres">
      <dgm:prSet presAssocID="{8A737D01-3C2F-F945-8C54-48CC8A72D74C}" presName="connectorText" presStyleLbl="sibTrans2D1" presStyleIdx="0" presStyleCnt="2"/>
      <dgm:spPr/>
    </dgm:pt>
    <dgm:pt modelId="{73B0A0A5-ACB8-EE45-B4CD-A3631F204322}" type="pres">
      <dgm:prSet presAssocID="{944CF674-6CEE-0049-85DE-CD91FB9F135E}" presName="node" presStyleLbl="node1" presStyleIdx="1" presStyleCnt="3">
        <dgm:presLayoutVars>
          <dgm:bulletEnabled val="1"/>
        </dgm:presLayoutVars>
      </dgm:prSet>
      <dgm:spPr/>
    </dgm:pt>
    <dgm:pt modelId="{C4C98C1C-CF04-DB40-A197-945E1A168D3C}" type="pres">
      <dgm:prSet presAssocID="{A6AAADAF-7492-BE4E-A3A0-44E2151698A2}" presName="sibTrans" presStyleLbl="sibTrans2D1" presStyleIdx="1" presStyleCnt="2"/>
      <dgm:spPr/>
    </dgm:pt>
    <dgm:pt modelId="{4B0BAD3A-4B18-4A4D-A5AE-80707F8BDD78}" type="pres">
      <dgm:prSet presAssocID="{A6AAADAF-7492-BE4E-A3A0-44E2151698A2}" presName="connectorText" presStyleLbl="sibTrans2D1" presStyleIdx="1" presStyleCnt="2"/>
      <dgm:spPr/>
    </dgm:pt>
    <dgm:pt modelId="{02A6C884-95C7-B84F-A8B6-072717DAE5A6}" type="pres">
      <dgm:prSet presAssocID="{14E8E823-8B0D-224A-A2F4-2084E0357CAA}" presName="node" presStyleLbl="node1" presStyleIdx="2" presStyleCnt="3">
        <dgm:presLayoutVars>
          <dgm:bulletEnabled val="1"/>
        </dgm:presLayoutVars>
      </dgm:prSet>
      <dgm:spPr/>
    </dgm:pt>
  </dgm:ptLst>
  <dgm:cxnLst>
    <dgm:cxn modelId="{071FC725-AE39-5D4E-A22D-F52EAF0FD5A1}" type="presOf" srcId="{8A737D01-3C2F-F945-8C54-48CC8A72D74C}" destId="{AE7CAE50-111E-CB4C-921F-32B3C32CCD2C}" srcOrd="1" destOrd="0" presId="urn:microsoft.com/office/officeart/2005/8/layout/process5"/>
    <dgm:cxn modelId="{7BE1B03A-56DC-2B4A-9E43-B5F8B255F868}" srcId="{B7279D54-C073-7746-ACA2-A65007311423}" destId="{944CF674-6CEE-0049-85DE-CD91FB9F135E}" srcOrd="1" destOrd="0" parTransId="{F48DC949-13D9-E440-8735-7B51DA685D34}" sibTransId="{A6AAADAF-7492-BE4E-A3A0-44E2151698A2}"/>
    <dgm:cxn modelId="{B1EC955B-B8A1-944C-AF63-5787A47882B5}" type="presOf" srcId="{8A737D01-3C2F-F945-8C54-48CC8A72D74C}" destId="{5A5C2D64-6286-F54C-81D3-CDDE2ADFB02B}" srcOrd="0" destOrd="0" presId="urn:microsoft.com/office/officeart/2005/8/layout/process5"/>
    <dgm:cxn modelId="{A60EC65D-5171-A24C-9F48-6F9BC445DC8C}" type="presOf" srcId="{14E8E823-8B0D-224A-A2F4-2084E0357CAA}" destId="{02A6C884-95C7-B84F-A8B6-072717DAE5A6}" srcOrd="0" destOrd="0" presId="urn:microsoft.com/office/officeart/2005/8/layout/process5"/>
    <dgm:cxn modelId="{77F95D6E-3414-6947-8ED9-C288BC7B6999}" type="presOf" srcId="{A6AAADAF-7492-BE4E-A3A0-44E2151698A2}" destId="{C4C98C1C-CF04-DB40-A197-945E1A168D3C}" srcOrd="0" destOrd="0" presId="urn:microsoft.com/office/officeart/2005/8/layout/process5"/>
    <dgm:cxn modelId="{00565B57-150A-AD49-BE76-173E28168FFA}" type="presOf" srcId="{B7279D54-C073-7746-ACA2-A65007311423}" destId="{DB959FF2-D86B-1A42-B2BE-913E53875F92}" srcOrd="0" destOrd="0" presId="urn:microsoft.com/office/officeart/2005/8/layout/process5"/>
    <dgm:cxn modelId="{A56D70A8-E668-9344-9753-D6BBD4ED443A}" type="presOf" srcId="{A6AAADAF-7492-BE4E-A3A0-44E2151698A2}" destId="{4B0BAD3A-4B18-4A4D-A5AE-80707F8BDD78}" srcOrd="1" destOrd="0" presId="urn:microsoft.com/office/officeart/2005/8/layout/process5"/>
    <dgm:cxn modelId="{773515B9-259A-BA46-8329-F9B9E5F51AF4}" srcId="{B7279D54-C073-7746-ACA2-A65007311423}" destId="{F8AE741F-4AEE-D74D-8C0B-43AD96D0C1FF}" srcOrd="0" destOrd="0" parTransId="{D54B1A20-C21A-0F48-94B3-FA743D45B176}" sibTransId="{8A737D01-3C2F-F945-8C54-48CC8A72D74C}"/>
    <dgm:cxn modelId="{8DA753BA-3116-4D45-BEE7-507A60C63946}" type="presOf" srcId="{F8AE741F-4AEE-D74D-8C0B-43AD96D0C1FF}" destId="{AA44D4CD-5B71-E340-B258-1EF300E2929F}" srcOrd="0" destOrd="0" presId="urn:microsoft.com/office/officeart/2005/8/layout/process5"/>
    <dgm:cxn modelId="{D8F659BD-C4C6-FF41-BDCA-7D7262209ED7}" type="presOf" srcId="{944CF674-6CEE-0049-85DE-CD91FB9F135E}" destId="{73B0A0A5-ACB8-EE45-B4CD-A3631F204322}" srcOrd="0" destOrd="0" presId="urn:microsoft.com/office/officeart/2005/8/layout/process5"/>
    <dgm:cxn modelId="{7E1EF6DB-01EC-F04F-999E-072735F5A1D5}" srcId="{B7279D54-C073-7746-ACA2-A65007311423}" destId="{14E8E823-8B0D-224A-A2F4-2084E0357CAA}" srcOrd="2" destOrd="0" parTransId="{54E11B6A-796A-8848-A7CF-BDC1F871D8D9}" sibTransId="{E46C20CD-1BFB-A746-AA4B-2F8BB2C7BFCA}"/>
    <dgm:cxn modelId="{B422B731-63AB-4C4A-8CDF-19EDB04207D7}" type="presParOf" srcId="{DB959FF2-D86B-1A42-B2BE-913E53875F92}" destId="{AA44D4CD-5B71-E340-B258-1EF300E2929F}" srcOrd="0" destOrd="0" presId="urn:microsoft.com/office/officeart/2005/8/layout/process5"/>
    <dgm:cxn modelId="{0281F7A2-DF1D-1440-82E8-0726D6D310DF}" type="presParOf" srcId="{DB959FF2-D86B-1A42-B2BE-913E53875F92}" destId="{5A5C2D64-6286-F54C-81D3-CDDE2ADFB02B}" srcOrd="1" destOrd="0" presId="urn:microsoft.com/office/officeart/2005/8/layout/process5"/>
    <dgm:cxn modelId="{B3D62DDA-BC4D-C148-9F87-3CA0F8B8B7E5}" type="presParOf" srcId="{5A5C2D64-6286-F54C-81D3-CDDE2ADFB02B}" destId="{AE7CAE50-111E-CB4C-921F-32B3C32CCD2C}" srcOrd="0" destOrd="0" presId="urn:microsoft.com/office/officeart/2005/8/layout/process5"/>
    <dgm:cxn modelId="{B5C5AC26-64F9-AF46-8572-4156D7B02902}" type="presParOf" srcId="{DB959FF2-D86B-1A42-B2BE-913E53875F92}" destId="{73B0A0A5-ACB8-EE45-B4CD-A3631F204322}" srcOrd="2" destOrd="0" presId="urn:microsoft.com/office/officeart/2005/8/layout/process5"/>
    <dgm:cxn modelId="{08A260CD-8C0B-0844-861F-D6CF470E444F}" type="presParOf" srcId="{DB959FF2-D86B-1A42-B2BE-913E53875F92}" destId="{C4C98C1C-CF04-DB40-A197-945E1A168D3C}" srcOrd="3" destOrd="0" presId="urn:microsoft.com/office/officeart/2005/8/layout/process5"/>
    <dgm:cxn modelId="{151C9499-24F4-454E-A65B-CCCE4631449F}" type="presParOf" srcId="{C4C98C1C-CF04-DB40-A197-945E1A168D3C}" destId="{4B0BAD3A-4B18-4A4D-A5AE-80707F8BDD78}" srcOrd="0" destOrd="0" presId="urn:microsoft.com/office/officeart/2005/8/layout/process5"/>
    <dgm:cxn modelId="{D7B70121-EA04-FA47-A352-0EB9F1B179B9}" type="presParOf" srcId="{DB959FF2-D86B-1A42-B2BE-913E53875F92}" destId="{02A6C884-95C7-B84F-A8B6-072717DAE5A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4DE25-3413-8F41-BEA6-FF0843A01C1C}" type="doc">
      <dgm:prSet loTypeId="urn:microsoft.com/office/officeart/2005/8/layout/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65798E6-CB22-7846-87A7-4722158A6DB5}">
      <dgm:prSet phldrT="[Texte]" custT="1"/>
      <dgm:spPr>
        <a:noFill/>
      </dgm:spPr>
      <dgm:t>
        <a:bodyPr/>
        <a:lstStyle/>
        <a:p>
          <a:endParaRPr lang="fr-FR" sz="2800" dirty="0">
            <a:solidFill>
              <a:schemeClr val="bg1"/>
            </a:solidFill>
            <a:latin typeface="Baskerville Old Face" panose="02020602080505020303" pitchFamily="18" charset="77"/>
          </a:endParaRPr>
        </a:p>
      </dgm:t>
    </dgm:pt>
    <dgm:pt modelId="{0B1CC5E7-2EE5-FB4B-AF0E-02B7742F49EF}" type="parTrans" cxnId="{E3E29756-683B-9F45-BC8B-CE1EE20EEDF7}">
      <dgm:prSet/>
      <dgm:spPr/>
      <dgm:t>
        <a:bodyPr/>
        <a:lstStyle/>
        <a:p>
          <a:endParaRPr lang="fr-FR"/>
        </a:p>
      </dgm:t>
    </dgm:pt>
    <dgm:pt modelId="{1F4A68CE-A660-174D-A194-73AC959D536A}" type="sibTrans" cxnId="{E3E29756-683B-9F45-BC8B-CE1EE20EEDF7}">
      <dgm:prSet/>
      <dgm:spPr/>
      <dgm:t>
        <a:bodyPr/>
        <a:lstStyle/>
        <a:p>
          <a:endParaRPr lang="fr-FR"/>
        </a:p>
      </dgm:t>
    </dgm:pt>
    <dgm:pt modelId="{FC2F2D26-2796-7C4D-8907-EF8E951D46FC}">
      <dgm:prSet custT="1"/>
      <dgm:spPr/>
      <dgm:t>
        <a:bodyPr/>
        <a:lstStyle/>
        <a:p>
          <a:endParaRPr lang="fr-FR" sz="2800" dirty="0">
            <a:latin typeface="Baskerville Old Face" panose="02020602080505020303" pitchFamily="18" charset="77"/>
          </a:endParaRPr>
        </a:p>
      </dgm:t>
    </dgm:pt>
    <dgm:pt modelId="{1CA4ADBB-0C8B-DC4B-BC1E-4077454CA674}" type="parTrans" cxnId="{37770D36-BCC2-5F4D-A03A-E592FF0468BD}">
      <dgm:prSet/>
      <dgm:spPr/>
      <dgm:t>
        <a:bodyPr/>
        <a:lstStyle/>
        <a:p>
          <a:endParaRPr lang="fr-FR"/>
        </a:p>
      </dgm:t>
    </dgm:pt>
    <dgm:pt modelId="{537ABC1D-71A6-D449-A290-3C6E19496DE6}" type="sibTrans" cxnId="{37770D36-BCC2-5F4D-A03A-E592FF0468BD}">
      <dgm:prSet/>
      <dgm:spPr/>
      <dgm:t>
        <a:bodyPr/>
        <a:lstStyle/>
        <a:p>
          <a:endParaRPr lang="fr-FR"/>
        </a:p>
      </dgm:t>
    </dgm:pt>
    <dgm:pt modelId="{21069882-5551-8544-A0EE-E2AD80821DE0}">
      <dgm:prSet custT="1"/>
      <dgm:spPr>
        <a:noFill/>
      </dgm:spPr>
      <dgm:t>
        <a:bodyPr/>
        <a:lstStyle/>
        <a:p>
          <a:endParaRPr lang="fr-FR" sz="28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gm:t>
    </dgm:pt>
    <dgm:pt modelId="{BFF35DC0-F750-D84B-8907-5C2322C6F0E4}" type="parTrans" cxnId="{3FD171BE-11DA-5F41-B9A3-162384C7C5C4}">
      <dgm:prSet/>
      <dgm:spPr/>
      <dgm:t>
        <a:bodyPr/>
        <a:lstStyle/>
        <a:p>
          <a:endParaRPr lang="fr-FR"/>
        </a:p>
      </dgm:t>
    </dgm:pt>
    <dgm:pt modelId="{401EA3D8-0ED5-EA44-922A-2677ACF1F8E9}" type="sibTrans" cxnId="{3FD171BE-11DA-5F41-B9A3-162384C7C5C4}">
      <dgm:prSet/>
      <dgm:spPr/>
      <dgm:t>
        <a:bodyPr/>
        <a:lstStyle/>
        <a:p>
          <a:endParaRPr lang="fr-FR"/>
        </a:p>
      </dgm:t>
    </dgm:pt>
    <dgm:pt modelId="{1E5BF85F-1910-B346-A23B-DD703FB432CD}" type="pres">
      <dgm:prSet presAssocID="{9644DE25-3413-8F41-BEA6-FF0843A01C1C}" presName="linearFlow" presStyleCnt="0">
        <dgm:presLayoutVars>
          <dgm:resizeHandles val="exact"/>
        </dgm:presLayoutVars>
      </dgm:prSet>
      <dgm:spPr/>
    </dgm:pt>
    <dgm:pt modelId="{023875D6-19D2-0C44-8086-E81BC789BB27}" type="pres">
      <dgm:prSet presAssocID="{265798E6-CB22-7846-87A7-4722158A6DB5}" presName="node" presStyleLbl="node1" presStyleIdx="0" presStyleCnt="3" custScaleX="428269" custScaleY="96539" custLinFactNeighborX="6362" custLinFactNeighborY="1983">
        <dgm:presLayoutVars>
          <dgm:bulletEnabled val="1"/>
        </dgm:presLayoutVars>
      </dgm:prSet>
      <dgm:spPr/>
    </dgm:pt>
    <dgm:pt modelId="{8015D537-B67F-7F4D-9BFD-B4ABA39ACB91}" type="pres">
      <dgm:prSet presAssocID="{1F4A68CE-A660-174D-A194-73AC959D536A}" presName="sibTrans" presStyleLbl="sibTrans2D1" presStyleIdx="0" presStyleCnt="2"/>
      <dgm:spPr/>
    </dgm:pt>
    <dgm:pt modelId="{2A6F2B2A-875F-A046-8812-F7465C73966E}" type="pres">
      <dgm:prSet presAssocID="{1F4A68CE-A660-174D-A194-73AC959D536A}" presName="connectorText" presStyleLbl="sibTrans2D1" presStyleIdx="0" presStyleCnt="2"/>
      <dgm:spPr/>
    </dgm:pt>
    <dgm:pt modelId="{2B19AAE2-0342-B74C-8C41-5B7EAB7330CB}" type="pres">
      <dgm:prSet presAssocID="{FC2F2D26-2796-7C4D-8907-EF8E951D46FC}" presName="node" presStyleLbl="node1" presStyleIdx="1" presStyleCnt="3" custScaleX="428269">
        <dgm:presLayoutVars>
          <dgm:bulletEnabled val="1"/>
        </dgm:presLayoutVars>
      </dgm:prSet>
      <dgm:spPr/>
    </dgm:pt>
    <dgm:pt modelId="{893AB9D2-F51E-3C4A-881F-0C25E0118DD4}" type="pres">
      <dgm:prSet presAssocID="{537ABC1D-71A6-D449-A290-3C6E19496DE6}" presName="sibTrans" presStyleLbl="sibTrans2D1" presStyleIdx="1" presStyleCnt="2"/>
      <dgm:spPr/>
    </dgm:pt>
    <dgm:pt modelId="{1A98E4FC-A946-3B42-8C99-713FFC9DAAC3}" type="pres">
      <dgm:prSet presAssocID="{537ABC1D-71A6-D449-A290-3C6E19496DE6}" presName="connectorText" presStyleLbl="sibTrans2D1" presStyleIdx="1" presStyleCnt="2"/>
      <dgm:spPr/>
    </dgm:pt>
    <dgm:pt modelId="{32D600C8-27D9-9E40-AF6D-129A9F28DFAC}" type="pres">
      <dgm:prSet presAssocID="{21069882-5551-8544-A0EE-E2AD80821DE0}" presName="node" presStyleLbl="node1" presStyleIdx="2" presStyleCnt="3" custScaleX="423265">
        <dgm:presLayoutVars>
          <dgm:bulletEnabled val="1"/>
        </dgm:presLayoutVars>
      </dgm:prSet>
      <dgm:spPr/>
    </dgm:pt>
  </dgm:ptLst>
  <dgm:cxnLst>
    <dgm:cxn modelId="{9F833016-5C15-0149-B10B-34B728780D17}" type="presOf" srcId="{21069882-5551-8544-A0EE-E2AD80821DE0}" destId="{32D600C8-27D9-9E40-AF6D-129A9F28DFAC}" srcOrd="0" destOrd="0" presId="urn:microsoft.com/office/officeart/2005/8/layout/process2"/>
    <dgm:cxn modelId="{37770D36-BCC2-5F4D-A03A-E592FF0468BD}" srcId="{9644DE25-3413-8F41-BEA6-FF0843A01C1C}" destId="{FC2F2D26-2796-7C4D-8907-EF8E951D46FC}" srcOrd="1" destOrd="0" parTransId="{1CA4ADBB-0C8B-DC4B-BC1E-4077454CA674}" sibTransId="{537ABC1D-71A6-D449-A290-3C6E19496DE6}"/>
    <dgm:cxn modelId="{0B7AD05B-26E9-F84F-B180-CE497469BDE0}" type="presOf" srcId="{9644DE25-3413-8F41-BEA6-FF0843A01C1C}" destId="{1E5BF85F-1910-B346-A23B-DD703FB432CD}" srcOrd="0" destOrd="0" presId="urn:microsoft.com/office/officeart/2005/8/layout/process2"/>
    <dgm:cxn modelId="{E3E29756-683B-9F45-BC8B-CE1EE20EEDF7}" srcId="{9644DE25-3413-8F41-BEA6-FF0843A01C1C}" destId="{265798E6-CB22-7846-87A7-4722158A6DB5}" srcOrd="0" destOrd="0" parTransId="{0B1CC5E7-2EE5-FB4B-AF0E-02B7742F49EF}" sibTransId="{1F4A68CE-A660-174D-A194-73AC959D536A}"/>
    <dgm:cxn modelId="{A4799957-9A0F-FF46-96CA-AADF10878B12}" type="presOf" srcId="{1F4A68CE-A660-174D-A194-73AC959D536A}" destId="{8015D537-B67F-7F4D-9BFD-B4ABA39ACB91}" srcOrd="0" destOrd="0" presId="urn:microsoft.com/office/officeart/2005/8/layout/process2"/>
    <dgm:cxn modelId="{C2BB8B83-D6E3-5242-8382-668A38E4B321}" type="presOf" srcId="{537ABC1D-71A6-D449-A290-3C6E19496DE6}" destId="{893AB9D2-F51E-3C4A-881F-0C25E0118DD4}" srcOrd="0" destOrd="0" presId="urn:microsoft.com/office/officeart/2005/8/layout/process2"/>
    <dgm:cxn modelId="{A5FA0A8B-2ECE-FE41-B499-5F1CA7FD6AF6}" type="presOf" srcId="{FC2F2D26-2796-7C4D-8907-EF8E951D46FC}" destId="{2B19AAE2-0342-B74C-8C41-5B7EAB7330CB}" srcOrd="0" destOrd="0" presId="urn:microsoft.com/office/officeart/2005/8/layout/process2"/>
    <dgm:cxn modelId="{6DE67197-35D5-6542-BAA4-56240DDF3200}" type="presOf" srcId="{265798E6-CB22-7846-87A7-4722158A6DB5}" destId="{023875D6-19D2-0C44-8086-E81BC789BB27}" srcOrd="0" destOrd="0" presId="urn:microsoft.com/office/officeart/2005/8/layout/process2"/>
    <dgm:cxn modelId="{3FD171BE-11DA-5F41-B9A3-162384C7C5C4}" srcId="{9644DE25-3413-8F41-BEA6-FF0843A01C1C}" destId="{21069882-5551-8544-A0EE-E2AD80821DE0}" srcOrd="2" destOrd="0" parTransId="{BFF35DC0-F750-D84B-8907-5C2322C6F0E4}" sibTransId="{401EA3D8-0ED5-EA44-922A-2677ACF1F8E9}"/>
    <dgm:cxn modelId="{C18DE1C2-A614-8B4D-B5A4-E0DA662AB077}" type="presOf" srcId="{1F4A68CE-A660-174D-A194-73AC959D536A}" destId="{2A6F2B2A-875F-A046-8812-F7465C73966E}" srcOrd="1" destOrd="0" presId="urn:microsoft.com/office/officeart/2005/8/layout/process2"/>
    <dgm:cxn modelId="{4F384EC9-E8E7-CE44-B4B7-D59EA1C6E1DD}" type="presOf" srcId="{537ABC1D-71A6-D449-A290-3C6E19496DE6}" destId="{1A98E4FC-A946-3B42-8C99-713FFC9DAAC3}" srcOrd="1" destOrd="0" presId="urn:microsoft.com/office/officeart/2005/8/layout/process2"/>
    <dgm:cxn modelId="{795BBBD1-ABFB-CD4A-ABBE-32443510C36F}" type="presParOf" srcId="{1E5BF85F-1910-B346-A23B-DD703FB432CD}" destId="{023875D6-19D2-0C44-8086-E81BC789BB27}" srcOrd="0" destOrd="0" presId="urn:microsoft.com/office/officeart/2005/8/layout/process2"/>
    <dgm:cxn modelId="{403D7886-B966-BF4B-B64E-58DE3E157ADD}" type="presParOf" srcId="{1E5BF85F-1910-B346-A23B-DD703FB432CD}" destId="{8015D537-B67F-7F4D-9BFD-B4ABA39ACB91}" srcOrd="1" destOrd="0" presId="urn:microsoft.com/office/officeart/2005/8/layout/process2"/>
    <dgm:cxn modelId="{99353094-679F-7143-9687-4B4600794940}" type="presParOf" srcId="{8015D537-B67F-7F4D-9BFD-B4ABA39ACB91}" destId="{2A6F2B2A-875F-A046-8812-F7465C73966E}" srcOrd="0" destOrd="0" presId="urn:microsoft.com/office/officeart/2005/8/layout/process2"/>
    <dgm:cxn modelId="{67EDADBE-756C-7641-84C8-2CA08A3FA3F7}" type="presParOf" srcId="{1E5BF85F-1910-B346-A23B-DD703FB432CD}" destId="{2B19AAE2-0342-B74C-8C41-5B7EAB7330CB}" srcOrd="2" destOrd="0" presId="urn:microsoft.com/office/officeart/2005/8/layout/process2"/>
    <dgm:cxn modelId="{0C0E11F1-6525-8A4F-A7D4-6D37DA490685}" type="presParOf" srcId="{1E5BF85F-1910-B346-A23B-DD703FB432CD}" destId="{893AB9D2-F51E-3C4A-881F-0C25E0118DD4}" srcOrd="3" destOrd="0" presId="urn:microsoft.com/office/officeart/2005/8/layout/process2"/>
    <dgm:cxn modelId="{BA0BAC87-50AC-2B45-952A-895C41379810}" type="presParOf" srcId="{893AB9D2-F51E-3C4A-881F-0C25E0118DD4}" destId="{1A98E4FC-A946-3B42-8C99-713FFC9DAAC3}" srcOrd="0" destOrd="0" presId="urn:microsoft.com/office/officeart/2005/8/layout/process2"/>
    <dgm:cxn modelId="{B4EADE77-91B8-4540-BEF0-E0780C238CAF}" type="presParOf" srcId="{1E5BF85F-1910-B346-A23B-DD703FB432CD}" destId="{32D600C8-27D9-9E40-AF6D-129A9F28DF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4DE25-3413-8F41-BEA6-FF0843A01C1C}" type="doc">
      <dgm:prSet loTypeId="urn:microsoft.com/office/officeart/2005/8/layout/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65798E6-CB22-7846-87A7-4722158A6DB5}">
      <dgm:prSet phldrT="[Texte]" custT="1"/>
      <dgm:spPr>
        <a:solidFill>
          <a:srgbClr val="ADB5BC"/>
        </a:solidFill>
      </dgm:spPr>
      <dgm:t>
        <a:bodyPr/>
        <a:lstStyle/>
        <a:p>
          <a:r>
            <a:rPr lang="fr-BE" sz="2800" b="0" i="0" u="none" dirty="0">
              <a:solidFill>
                <a:schemeClr val="bg1"/>
              </a:solidFill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dirty="0">
            <a:solidFill>
              <a:schemeClr val="bg1"/>
            </a:solidFill>
            <a:latin typeface="Baskerville Old Face" panose="02020602080505020303" pitchFamily="18" charset="77"/>
          </a:endParaRPr>
        </a:p>
      </dgm:t>
    </dgm:pt>
    <dgm:pt modelId="{0B1CC5E7-2EE5-FB4B-AF0E-02B7742F49EF}" type="parTrans" cxnId="{E3E29756-683B-9F45-BC8B-CE1EE20EEDF7}">
      <dgm:prSet/>
      <dgm:spPr/>
      <dgm:t>
        <a:bodyPr/>
        <a:lstStyle/>
        <a:p>
          <a:endParaRPr lang="fr-FR"/>
        </a:p>
      </dgm:t>
    </dgm:pt>
    <dgm:pt modelId="{1F4A68CE-A660-174D-A194-73AC959D536A}" type="sibTrans" cxnId="{E3E29756-683B-9F45-BC8B-CE1EE20EEDF7}">
      <dgm:prSet/>
      <dgm:spPr/>
      <dgm:t>
        <a:bodyPr/>
        <a:lstStyle/>
        <a:p>
          <a:endParaRPr lang="fr-FR"/>
        </a:p>
      </dgm:t>
    </dgm:pt>
    <dgm:pt modelId="{FC2F2D26-2796-7C4D-8907-EF8E951D46FC}">
      <dgm:prSet custT="1"/>
      <dgm:spPr/>
      <dgm:t>
        <a:bodyPr/>
        <a:lstStyle/>
        <a:p>
          <a:endParaRPr lang="fr-FR" sz="2800" dirty="0">
            <a:latin typeface="Baskerville Old Face" panose="02020602080505020303" pitchFamily="18" charset="77"/>
          </a:endParaRPr>
        </a:p>
      </dgm:t>
    </dgm:pt>
    <dgm:pt modelId="{1CA4ADBB-0C8B-DC4B-BC1E-4077454CA674}" type="parTrans" cxnId="{37770D36-BCC2-5F4D-A03A-E592FF0468BD}">
      <dgm:prSet/>
      <dgm:spPr/>
      <dgm:t>
        <a:bodyPr/>
        <a:lstStyle/>
        <a:p>
          <a:endParaRPr lang="fr-FR"/>
        </a:p>
      </dgm:t>
    </dgm:pt>
    <dgm:pt modelId="{537ABC1D-71A6-D449-A290-3C6E19496DE6}" type="sibTrans" cxnId="{37770D36-BCC2-5F4D-A03A-E592FF0468BD}">
      <dgm:prSet/>
      <dgm:spPr/>
      <dgm:t>
        <a:bodyPr/>
        <a:lstStyle/>
        <a:p>
          <a:endParaRPr lang="fr-FR"/>
        </a:p>
      </dgm:t>
    </dgm:pt>
    <dgm:pt modelId="{21069882-5551-8544-A0EE-E2AD80821DE0}">
      <dgm:prSet custT="1"/>
      <dgm:spPr>
        <a:noFill/>
      </dgm:spPr>
      <dgm:t>
        <a:bodyPr/>
        <a:lstStyle/>
        <a:p>
          <a:endParaRPr lang="fr-FR" sz="28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gm:t>
    </dgm:pt>
    <dgm:pt modelId="{BFF35DC0-F750-D84B-8907-5C2322C6F0E4}" type="parTrans" cxnId="{3FD171BE-11DA-5F41-B9A3-162384C7C5C4}">
      <dgm:prSet/>
      <dgm:spPr/>
      <dgm:t>
        <a:bodyPr/>
        <a:lstStyle/>
        <a:p>
          <a:endParaRPr lang="fr-FR"/>
        </a:p>
      </dgm:t>
    </dgm:pt>
    <dgm:pt modelId="{401EA3D8-0ED5-EA44-922A-2677ACF1F8E9}" type="sibTrans" cxnId="{3FD171BE-11DA-5F41-B9A3-162384C7C5C4}">
      <dgm:prSet/>
      <dgm:spPr/>
      <dgm:t>
        <a:bodyPr/>
        <a:lstStyle/>
        <a:p>
          <a:endParaRPr lang="fr-FR"/>
        </a:p>
      </dgm:t>
    </dgm:pt>
    <dgm:pt modelId="{1E5BF85F-1910-B346-A23B-DD703FB432CD}" type="pres">
      <dgm:prSet presAssocID="{9644DE25-3413-8F41-BEA6-FF0843A01C1C}" presName="linearFlow" presStyleCnt="0">
        <dgm:presLayoutVars>
          <dgm:resizeHandles val="exact"/>
        </dgm:presLayoutVars>
      </dgm:prSet>
      <dgm:spPr/>
    </dgm:pt>
    <dgm:pt modelId="{023875D6-19D2-0C44-8086-E81BC789BB27}" type="pres">
      <dgm:prSet presAssocID="{265798E6-CB22-7846-87A7-4722158A6DB5}" presName="node" presStyleLbl="node1" presStyleIdx="0" presStyleCnt="3" custScaleX="428269" custScaleY="125031" custLinFactNeighborX="6362" custLinFactNeighborY="1983">
        <dgm:presLayoutVars>
          <dgm:bulletEnabled val="1"/>
        </dgm:presLayoutVars>
      </dgm:prSet>
      <dgm:spPr/>
    </dgm:pt>
    <dgm:pt modelId="{8015D537-B67F-7F4D-9BFD-B4ABA39ACB91}" type="pres">
      <dgm:prSet presAssocID="{1F4A68CE-A660-174D-A194-73AC959D536A}" presName="sibTrans" presStyleLbl="sibTrans2D1" presStyleIdx="0" presStyleCnt="2"/>
      <dgm:spPr/>
    </dgm:pt>
    <dgm:pt modelId="{2A6F2B2A-875F-A046-8812-F7465C73966E}" type="pres">
      <dgm:prSet presAssocID="{1F4A68CE-A660-174D-A194-73AC959D536A}" presName="connectorText" presStyleLbl="sibTrans2D1" presStyleIdx="0" presStyleCnt="2"/>
      <dgm:spPr/>
    </dgm:pt>
    <dgm:pt modelId="{2B19AAE2-0342-B74C-8C41-5B7EAB7330CB}" type="pres">
      <dgm:prSet presAssocID="{FC2F2D26-2796-7C4D-8907-EF8E951D46FC}" presName="node" presStyleLbl="node1" presStyleIdx="1" presStyleCnt="3" custScaleX="428269">
        <dgm:presLayoutVars>
          <dgm:bulletEnabled val="1"/>
        </dgm:presLayoutVars>
      </dgm:prSet>
      <dgm:spPr/>
    </dgm:pt>
    <dgm:pt modelId="{893AB9D2-F51E-3C4A-881F-0C25E0118DD4}" type="pres">
      <dgm:prSet presAssocID="{537ABC1D-71A6-D449-A290-3C6E19496DE6}" presName="sibTrans" presStyleLbl="sibTrans2D1" presStyleIdx="1" presStyleCnt="2"/>
      <dgm:spPr/>
    </dgm:pt>
    <dgm:pt modelId="{1A98E4FC-A946-3B42-8C99-713FFC9DAAC3}" type="pres">
      <dgm:prSet presAssocID="{537ABC1D-71A6-D449-A290-3C6E19496DE6}" presName="connectorText" presStyleLbl="sibTrans2D1" presStyleIdx="1" presStyleCnt="2"/>
      <dgm:spPr/>
    </dgm:pt>
    <dgm:pt modelId="{32D600C8-27D9-9E40-AF6D-129A9F28DFAC}" type="pres">
      <dgm:prSet presAssocID="{21069882-5551-8544-A0EE-E2AD80821DE0}" presName="node" presStyleLbl="node1" presStyleIdx="2" presStyleCnt="3" custScaleX="423265">
        <dgm:presLayoutVars>
          <dgm:bulletEnabled val="1"/>
        </dgm:presLayoutVars>
      </dgm:prSet>
      <dgm:spPr/>
    </dgm:pt>
  </dgm:ptLst>
  <dgm:cxnLst>
    <dgm:cxn modelId="{9F833016-5C15-0149-B10B-34B728780D17}" type="presOf" srcId="{21069882-5551-8544-A0EE-E2AD80821DE0}" destId="{32D600C8-27D9-9E40-AF6D-129A9F28DFAC}" srcOrd="0" destOrd="0" presId="urn:microsoft.com/office/officeart/2005/8/layout/process2"/>
    <dgm:cxn modelId="{37770D36-BCC2-5F4D-A03A-E592FF0468BD}" srcId="{9644DE25-3413-8F41-BEA6-FF0843A01C1C}" destId="{FC2F2D26-2796-7C4D-8907-EF8E951D46FC}" srcOrd="1" destOrd="0" parTransId="{1CA4ADBB-0C8B-DC4B-BC1E-4077454CA674}" sibTransId="{537ABC1D-71A6-D449-A290-3C6E19496DE6}"/>
    <dgm:cxn modelId="{0B7AD05B-26E9-F84F-B180-CE497469BDE0}" type="presOf" srcId="{9644DE25-3413-8F41-BEA6-FF0843A01C1C}" destId="{1E5BF85F-1910-B346-A23B-DD703FB432CD}" srcOrd="0" destOrd="0" presId="urn:microsoft.com/office/officeart/2005/8/layout/process2"/>
    <dgm:cxn modelId="{E3E29756-683B-9F45-BC8B-CE1EE20EEDF7}" srcId="{9644DE25-3413-8F41-BEA6-FF0843A01C1C}" destId="{265798E6-CB22-7846-87A7-4722158A6DB5}" srcOrd="0" destOrd="0" parTransId="{0B1CC5E7-2EE5-FB4B-AF0E-02B7742F49EF}" sibTransId="{1F4A68CE-A660-174D-A194-73AC959D536A}"/>
    <dgm:cxn modelId="{A4799957-9A0F-FF46-96CA-AADF10878B12}" type="presOf" srcId="{1F4A68CE-A660-174D-A194-73AC959D536A}" destId="{8015D537-B67F-7F4D-9BFD-B4ABA39ACB91}" srcOrd="0" destOrd="0" presId="urn:microsoft.com/office/officeart/2005/8/layout/process2"/>
    <dgm:cxn modelId="{C2BB8B83-D6E3-5242-8382-668A38E4B321}" type="presOf" srcId="{537ABC1D-71A6-D449-A290-3C6E19496DE6}" destId="{893AB9D2-F51E-3C4A-881F-0C25E0118DD4}" srcOrd="0" destOrd="0" presId="urn:microsoft.com/office/officeart/2005/8/layout/process2"/>
    <dgm:cxn modelId="{A5FA0A8B-2ECE-FE41-B499-5F1CA7FD6AF6}" type="presOf" srcId="{FC2F2D26-2796-7C4D-8907-EF8E951D46FC}" destId="{2B19AAE2-0342-B74C-8C41-5B7EAB7330CB}" srcOrd="0" destOrd="0" presId="urn:microsoft.com/office/officeart/2005/8/layout/process2"/>
    <dgm:cxn modelId="{6DE67197-35D5-6542-BAA4-56240DDF3200}" type="presOf" srcId="{265798E6-CB22-7846-87A7-4722158A6DB5}" destId="{023875D6-19D2-0C44-8086-E81BC789BB27}" srcOrd="0" destOrd="0" presId="urn:microsoft.com/office/officeart/2005/8/layout/process2"/>
    <dgm:cxn modelId="{3FD171BE-11DA-5F41-B9A3-162384C7C5C4}" srcId="{9644DE25-3413-8F41-BEA6-FF0843A01C1C}" destId="{21069882-5551-8544-A0EE-E2AD80821DE0}" srcOrd="2" destOrd="0" parTransId="{BFF35DC0-F750-D84B-8907-5C2322C6F0E4}" sibTransId="{401EA3D8-0ED5-EA44-922A-2677ACF1F8E9}"/>
    <dgm:cxn modelId="{C18DE1C2-A614-8B4D-B5A4-E0DA662AB077}" type="presOf" srcId="{1F4A68CE-A660-174D-A194-73AC959D536A}" destId="{2A6F2B2A-875F-A046-8812-F7465C73966E}" srcOrd="1" destOrd="0" presId="urn:microsoft.com/office/officeart/2005/8/layout/process2"/>
    <dgm:cxn modelId="{4F384EC9-E8E7-CE44-B4B7-D59EA1C6E1DD}" type="presOf" srcId="{537ABC1D-71A6-D449-A290-3C6E19496DE6}" destId="{1A98E4FC-A946-3B42-8C99-713FFC9DAAC3}" srcOrd="1" destOrd="0" presId="urn:microsoft.com/office/officeart/2005/8/layout/process2"/>
    <dgm:cxn modelId="{795BBBD1-ABFB-CD4A-ABBE-32443510C36F}" type="presParOf" srcId="{1E5BF85F-1910-B346-A23B-DD703FB432CD}" destId="{023875D6-19D2-0C44-8086-E81BC789BB27}" srcOrd="0" destOrd="0" presId="urn:microsoft.com/office/officeart/2005/8/layout/process2"/>
    <dgm:cxn modelId="{403D7886-B966-BF4B-B64E-58DE3E157ADD}" type="presParOf" srcId="{1E5BF85F-1910-B346-A23B-DD703FB432CD}" destId="{8015D537-B67F-7F4D-9BFD-B4ABA39ACB91}" srcOrd="1" destOrd="0" presId="urn:microsoft.com/office/officeart/2005/8/layout/process2"/>
    <dgm:cxn modelId="{99353094-679F-7143-9687-4B4600794940}" type="presParOf" srcId="{8015D537-B67F-7F4D-9BFD-B4ABA39ACB91}" destId="{2A6F2B2A-875F-A046-8812-F7465C73966E}" srcOrd="0" destOrd="0" presId="urn:microsoft.com/office/officeart/2005/8/layout/process2"/>
    <dgm:cxn modelId="{67EDADBE-756C-7641-84C8-2CA08A3FA3F7}" type="presParOf" srcId="{1E5BF85F-1910-B346-A23B-DD703FB432CD}" destId="{2B19AAE2-0342-B74C-8C41-5B7EAB7330CB}" srcOrd="2" destOrd="0" presId="urn:microsoft.com/office/officeart/2005/8/layout/process2"/>
    <dgm:cxn modelId="{0C0E11F1-6525-8A4F-A7D4-6D37DA490685}" type="presParOf" srcId="{1E5BF85F-1910-B346-A23B-DD703FB432CD}" destId="{893AB9D2-F51E-3C4A-881F-0C25E0118DD4}" srcOrd="3" destOrd="0" presId="urn:microsoft.com/office/officeart/2005/8/layout/process2"/>
    <dgm:cxn modelId="{BA0BAC87-50AC-2B45-952A-895C41379810}" type="presParOf" srcId="{893AB9D2-F51E-3C4A-881F-0C25E0118DD4}" destId="{1A98E4FC-A946-3B42-8C99-713FFC9DAAC3}" srcOrd="0" destOrd="0" presId="urn:microsoft.com/office/officeart/2005/8/layout/process2"/>
    <dgm:cxn modelId="{B4EADE77-91B8-4540-BEF0-E0780C238CAF}" type="presParOf" srcId="{1E5BF85F-1910-B346-A23B-DD703FB432CD}" destId="{32D600C8-27D9-9E40-AF6D-129A9F28DF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44DE25-3413-8F41-BEA6-FF0843A01C1C}" type="doc">
      <dgm:prSet loTypeId="urn:microsoft.com/office/officeart/2005/8/layout/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65798E6-CB22-7846-87A7-4722158A6DB5}">
      <dgm:prSet phldrT="[Texte]" custT="1"/>
      <dgm:spPr/>
      <dgm:t>
        <a:bodyPr/>
        <a:lstStyle/>
        <a:p>
          <a:r>
            <a:rPr lang="fr-BE" sz="2800" b="0" i="0" u="none" dirty="0"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dirty="0">
            <a:latin typeface="Baskerville Old Face" panose="02020602080505020303" pitchFamily="18" charset="77"/>
          </a:endParaRPr>
        </a:p>
      </dgm:t>
    </dgm:pt>
    <dgm:pt modelId="{0B1CC5E7-2EE5-FB4B-AF0E-02B7742F49EF}" type="parTrans" cxnId="{E3E29756-683B-9F45-BC8B-CE1EE20EEDF7}">
      <dgm:prSet/>
      <dgm:spPr/>
      <dgm:t>
        <a:bodyPr/>
        <a:lstStyle/>
        <a:p>
          <a:endParaRPr lang="fr-FR"/>
        </a:p>
      </dgm:t>
    </dgm:pt>
    <dgm:pt modelId="{1F4A68CE-A660-174D-A194-73AC959D536A}" type="sibTrans" cxnId="{E3E29756-683B-9F45-BC8B-CE1EE20EEDF7}">
      <dgm:prSet/>
      <dgm:spPr/>
      <dgm:t>
        <a:bodyPr/>
        <a:lstStyle/>
        <a:p>
          <a:endParaRPr lang="fr-FR"/>
        </a:p>
      </dgm:t>
    </dgm:pt>
    <dgm:pt modelId="{FC2F2D26-2796-7C4D-8907-EF8E951D46FC}">
      <dgm:prSet custT="1"/>
      <dgm:spPr>
        <a:solidFill>
          <a:srgbClr val="ADB5BC"/>
        </a:solidFill>
      </dgm:spPr>
      <dgm:t>
        <a:bodyPr/>
        <a:lstStyle/>
        <a:p>
          <a:r>
            <a:rPr lang="fr-BE" sz="2800" b="0" i="0" u="none" dirty="0">
              <a:solidFill>
                <a:schemeClr val="bg1"/>
              </a:solidFill>
              <a:latin typeface="Baskerville Old Face" panose="02020602080505020303" pitchFamily="18" charset="77"/>
            </a:rPr>
            <a:t>II. La vulnérabilité de l’enfant au prisme de ses droits fondamentaux : l’intérêt supérieur de l’enfant au cœur du modèle</a:t>
          </a:r>
          <a:endParaRPr lang="fr-FR" sz="2800" dirty="0">
            <a:solidFill>
              <a:schemeClr val="bg1"/>
            </a:solidFill>
            <a:latin typeface="Baskerville Old Face" panose="02020602080505020303" pitchFamily="18" charset="77"/>
          </a:endParaRPr>
        </a:p>
      </dgm:t>
    </dgm:pt>
    <dgm:pt modelId="{1CA4ADBB-0C8B-DC4B-BC1E-4077454CA674}" type="parTrans" cxnId="{37770D36-BCC2-5F4D-A03A-E592FF0468BD}">
      <dgm:prSet/>
      <dgm:spPr/>
      <dgm:t>
        <a:bodyPr/>
        <a:lstStyle/>
        <a:p>
          <a:endParaRPr lang="fr-FR"/>
        </a:p>
      </dgm:t>
    </dgm:pt>
    <dgm:pt modelId="{537ABC1D-71A6-D449-A290-3C6E19496DE6}" type="sibTrans" cxnId="{37770D36-BCC2-5F4D-A03A-E592FF0468BD}">
      <dgm:prSet/>
      <dgm:spPr/>
      <dgm:t>
        <a:bodyPr/>
        <a:lstStyle/>
        <a:p>
          <a:endParaRPr lang="fr-FR"/>
        </a:p>
      </dgm:t>
    </dgm:pt>
    <dgm:pt modelId="{21069882-5551-8544-A0EE-E2AD80821DE0}">
      <dgm:prSet custT="1"/>
      <dgm:spPr>
        <a:noFill/>
      </dgm:spPr>
      <dgm:t>
        <a:bodyPr/>
        <a:lstStyle/>
        <a:p>
          <a:endParaRPr lang="fr-FR" sz="28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gm:t>
    </dgm:pt>
    <dgm:pt modelId="{BFF35DC0-F750-D84B-8907-5C2322C6F0E4}" type="parTrans" cxnId="{3FD171BE-11DA-5F41-B9A3-162384C7C5C4}">
      <dgm:prSet/>
      <dgm:spPr/>
      <dgm:t>
        <a:bodyPr/>
        <a:lstStyle/>
        <a:p>
          <a:endParaRPr lang="fr-FR"/>
        </a:p>
      </dgm:t>
    </dgm:pt>
    <dgm:pt modelId="{401EA3D8-0ED5-EA44-922A-2677ACF1F8E9}" type="sibTrans" cxnId="{3FD171BE-11DA-5F41-B9A3-162384C7C5C4}">
      <dgm:prSet/>
      <dgm:spPr/>
      <dgm:t>
        <a:bodyPr/>
        <a:lstStyle/>
        <a:p>
          <a:endParaRPr lang="fr-FR"/>
        </a:p>
      </dgm:t>
    </dgm:pt>
    <dgm:pt modelId="{1E5BF85F-1910-B346-A23B-DD703FB432CD}" type="pres">
      <dgm:prSet presAssocID="{9644DE25-3413-8F41-BEA6-FF0843A01C1C}" presName="linearFlow" presStyleCnt="0">
        <dgm:presLayoutVars>
          <dgm:resizeHandles val="exact"/>
        </dgm:presLayoutVars>
      </dgm:prSet>
      <dgm:spPr/>
    </dgm:pt>
    <dgm:pt modelId="{023875D6-19D2-0C44-8086-E81BC789BB27}" type="pres">
      <dgm:prSet presAssocID="{265798E6-CB22-7846-87A7-4722158A6DB5}" presName="node" presStyleLbl="node1" presStyleIdx="0" presStyleCnt="3" custScaleX="428269" custScaleY="125031" custLinFactNeighborX="6362" custLinFactNeighborY="1983">
        <dgm:presLayoutVars>
          <dgm:bulletEnabled val="1"/>
        </dgm:presLayoutVars>
      </dgm:prSet>
      <dgm:spPr/>
    </dgm:pt>
    <dgm:pt modelId="{8015D537-B67F-7F4D-9BFD-B4ABA39ACB91}" type="pres">
      <dgm:prSet presAssocID="{1F4A68CE-A660-174D-A194-73AC959D536A}" presName="sibTrans" presStyleLbl="sibTrans2D1" presStyleIdx="0" presStyleCnt="2"/>
      <dgm:spPr/>
    </dgm:pt>
    <dgm:pt modelId="{2A6F2B2A-875F-A046-8812-F7465C73966E}" type="pres">
      <dgm:prSet presAssocID="{1F4A68CE-A660-174D-A194-73AC959D536A}" presName="connectorText" presStyleLbl="sibTrans2D1" presStyleIdx="0" presStyleCnt="2"/>
      <dgm:spPr/>
    </dgm:pt>
    <dgm:pt modelId="{2B19AAE2-0342-B74C-8C41-5B7EAB7330CB}" type="pres">
      <dgm:prSet presAssocID="{FC2F2D26-2796-7C4D-8907-EF8E951D46FC}" presName="node" presStyleLbl="node1" presStyleIdx="1" presStyleCnt="3" custScaleX="428269">
        <dgm:presLayoutVars>
          <dgm:bulletEnabled val="1"/>
        </dgm:presLayoutVars>
      </dgm:prSet>
      <dgm:spPr/>
    </dgm:pt>
    <dgm:pt modelId="{893AB9D2-F51E-3C4A-881F-0C25E0118DD4}" type="pres">
      <dgm:prSet presAssocID="{537ABC1D-71A6-D449-A290-3C6E19496DE6}" presName="sibTrans" presStyleLbl="sibTrans2D1" presStyleIdx="1" presStyleCnt="2"/>
      <dgm:spPr/>
    </dgm:pt>
    <dgm:pt modelId="{1A98E4FC-A946-3B42-8C99-713FFC9DAAC3}" type="pres">
      <dgm:prSet presAssocID="{537ABC1D-71A6-D449-A290-3C6E19496DE6}" presName="connectorText" presStyleLbl="sibTrans2D1" presStyleIdx="1" presStyleCnt="2"/>
      <dgm:spPr/>
    </dgm:pt>
    <dgm:pt modelId="{32D600C8-27D9-9E40-AF6D-129A9F28DFAC}" type="pres">
      <dgm:prSet presAssocID="{21069882-5551-8544-A0EE-E2AD80821DE0}" presName="node" presStyleLbl="node1" presStyleIdx="2" presStyleCnt="3" custScaleX="423265">
        <dgm:presLayoutVars>
          <dgm:bulletEnabled val="1"/>
        </dgm:presLayoutVars>
      </dgm:prSet>
      <dgm:spPr/>
    </dgm:pt>
  </dgm:ptLst>
  <dgm:cxnLst>
    <dgm:cxn modelId="{9F833016-5C15-0149-B10B-34B728780D17}" type="presOf" srcId="{21069882-5551-8544-A0EE-E2AD80821DE0}" destId="{32D600C8-27D9-9E40-AF6D-129A9F28DFAC}" srcOrd="0" destOrd="0" presId="urn:microsoft.com/office/officeart/2005/8/layout/process2"/>
    <dgm:cxn modelId="{37770D36-BCC2-5F4D-A03A-E592FF0468BD}" srcId="{9644DE25-3413-8F41-BEA6-FF0843A01C1C}" destId="{FC2F2D26-2796-7C4D-8907-EF8E951D46FC}" srcOrd="1" destOrd="0" parTransId="{1CA4ADBB-0C8B-DC4B-BC1E-4077454CA674}" sibTransId="{537ABC1D-71A6-D449-A290-3C6E19496DE6}"/>
    <dgm:cxn modelId="{0B7AD05B-26E9-F84F-B180-CE497469BDE0}" type="presOf" srcId="{9644DE25-3413-8F41-BEA6-FF0843A01C1C}" destId="{1E5BF85F-1910-B346-A23B-DD703FB432CD}" srcOrd="0" destOrd="0" presId="urn:microsoft.com/office/officeart/2005/8/layout/process2"/>
    <dgm:cxn modelId="{E3E29756-683B-9F45-BC8B-CE1EE20EEDF7}" srcId="{9644DE25-3413-8F41-BEA6-FF0843A01C1C}" destId="{265798E6-CB22-7846-87A7-4722158A6DB5}" srcOrd="0" destOrd="0" parTransId="{0B1CC5E7-2EE5-FB4B-AF0E-02B7742F49EF}" sibTransId="{1F4A68CE-A660-174D-A194-73AC959D536A}"/>
    <dgm:cxn modelId="{A4799957-9A0F-FF46-96CA-AADF10878B12}" type="presOf" srcId="{1F4A68CE-A660-174D-A194-73AC959D536A}" destId="{8015D537-B67F-7F4D-9BFD-B4ABA39ACB91}" srcOrd="0" destOrd="0" presId="urn:microsoft.com/office/officeart/2005/8/layout/process2"/>
    <dgm:cxn modelId="{C2BB8B83-D6E3-5242-8382-668A38E4B321}" type="presOf" srcId="{537ABC1D-71A6-D449-A290-3C6E19496DE6}" destId="{893AB9D2-F51E-3C4A-881F-0C25E0118DD4}" srcOrd="0" destOrd="0" presId="urn:microsoft.com/office/officeart/2005/8/layout/process2"/>
    <dgm:cxn modelId="{A5FA0A8B-2ECE-FE41-B499-5F1CA7FD6AF6}" type="presOf" srcId="{FC2F2D26-2796-7C4D-8907-EF8E951D46FC}" destId="{2B19AAE2-0342-B74C-8C41-5B7EAB7330CB}" srcOrd="0" destOrd="0" presId="urn:microsoft.com/office/officeart/2005/8/layout/process2"/>
    <dgm:cxn modelId="{6DE67197-35D5-6542-BAA4-56240DDF3200}" type="presOf" srcId="{265798E6-CB22-7846-87A7-4722158A6DB5}" destId="{023875D6-19D2-0C44-8086-E81BC789BB27}" srcOrd="0" destOrd="0" presId="urn:microsoft.com/office/officeart/2005/8/layout/process2"/>
    <dgm:cxn modelId="{3FD171BE-11DA-5F41-B9A3-162384C7C5C4}" srcId="{9644DE25-3413-8F41-BEA6-FF0843A01C1C}" destId="{21069882-5551-8544-A0EE-E2AD80821DE0}" srcOrd="2" destOrd="0" parTransId="{BFF35DC0-F750-D84B-8907-5C2322C6F0E4}" sibTransId="{401EA3D8-0ED5-EA44-922A-2677ACF1F8E9}"/>
    <dgm:cxn modelId="{C18DE1C2-A614-8B4D-B5A4-E0DA662AB077}" type="presOf" srcId="{1F4A68CE-A660-174D-A194-73AC959D536A}" destId="{2A6F2B2A-875F-A046-8812-F7465C73966E}" srcOrd="1" destOrd="0" presId="urn:microsoft.com/office/officeart/2005/8/layout/process2"/>
    <dgm:cxn modelId="{4F384EC9-E8E7-CE44-B4B7-D59EA1C6E1DD}" type="presOf" srcId="{537ABC1D-71A6-D449-A290-3C6E19496DE6}" destId="{1A98E4FC-A946-3B42-8C99-713FFC9DAAC3}" srcOrd="1" destOrd="0" presId="urn:microsoft.com/office/officeart/2005/8/layout/process2"/>
    <dgm:cxn modelId="{795BBBD1-ABFB-CD4A-ABBE-32443510C36F}" type="presParOf" srcId="{1E5BF85F-1910-B346-A23B-DD703FB432CD}" destId="{023875D6-19D2-0C44-8086-E81BC789BB27}" srcOrd="0" destOrd="0" presId="urn:microsoft.com/office/officeart/2005/8/layout/process2"/>
    <dgm:cxn modelId="{403D7886-B966-BF4B-B64E-58DE3E157ADD}" type="presParOf" srcId="{1E5BF85F-1910-B346-A23B-DD703FB432CD}" destId="{8015D537-B67F-7F4D-9BFD-B4ABA39ACB91}" srcOrd="1" destOrd="0" presId="urn:microsoft.com/office/officeart/2005/8/layout/process2"/>
    <dgm:cxn modelId="{99353094-679F-7143-9687-4B4600794940}" type="presParOf" srcId="{8015D537-B67F-7F4D-9BFD-B4ABA39ACB91}" destId="{2A6F2B2A-875F-A046-8812-F7465C73966E}" srcOrd="0" destOrd="0" presId="urn:microsoft.com/office/officeart/2005/8/layout/process2"/>
    <dgm:cxn modelId="{67EDADBE-756C-7641-84C8-2CA08A3FA3F7}" type="presParOf" srcId="{1E5BF85F-1910-B346-A23B-DD703FB432CD}" destId="{2B19AAE2-0342-B74C-8C41-5B7EAB7330CB}" srcOrd="2" destOrd="0" presId="urn:microsoft.com/office/officeart/2005/8/layout/process2"/>
    <dgm:cxn modelId="{0C0E11F1-6525-8A4F-A7D4-6D37DA490685}" type="presParOf" srcId="{1E5BF85F-1910-B346-A23B-DD703FB432CD}" destId="{893AB9D2-F51E-3C4A-881F-0C25E0118DD4}" srcOrd="3" destOrd="0" presId="urn:microsoft.com/office/officeart/2005/8/layout/process2"/>
    <dgm:cxn modelId="{BA0BAC87-50AC-2B45-952A-895C41379810}" type="presParOf" srcId="{893AB9D2-F51E-3C4A-881F-0C25E0118DD4}" destId="{1A98E4FC-A946-3B42-8C99-713FFC9DAAC3}" srcOrd="0" destOrd="0" presId="urn:microsoft.com/office/officeart/2005/8/layout/process2"/>
    <dgm:cxn modelId="{B4EADE77-91B8-4540-BEF0-E0780C238CAF}" type="presParOf" srcId="{1E5BF85F-1910-B346-A23B-DD703FB432CD}" destId="{32D600C8-27D9-9E40-AF6D-129A9F28DF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44DE25-3413-8F41-BEA6-FF0843A01C1C}" type="doc">
      <dgm:prSet loTypeId="urn:microsoft.com/office/officeart/2005/8/layout/process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65798E6-CB22-7846-87A7-4722158A6DB5}">
      <dgm:prSet phldrT="[Texte]" custT="1"/>
      <dgm:spPr/>
      <dgm:t>
        <a:bodyPr/>
        <a:lstStyle/>
        <a:p>
          <a:r>
            <a:rPr lang="fr-BE" sz="2800" b="0" i="0" u="none" dirty="0"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dirty="0">
            <a:latin typeface="Baskerville Old Face" panose="02020602080505020303" pitchFamily="18" charset="77"/>
          </a:endParaRPr>
        </a:p>
      </dgm:t>
    </dgm:pt>
    <dgm:pt modelId="{0B1CC5E7-2EE5-FB4B-AF0E-02B7742F49EF}" type="parTrans" cxnId="{E3E29756-683B-9F45-BC8B-CE1EE20EEDF7}">
      <dgm:prSet/>
      <dgm:spPr/>
      <dgm:t>
        <a:bodyPr/>
        <a:lstStyle/>
        <a:p>
          <a:endParaRPr lang="fr-FR"/>
        </a:p>
      </dgm:t>
    </dgm:pt>
    <dgm:pt modelId="{1F4A68CE-A660-174D-A194-73AC959D536A}" type="sibTrans" cxnId="{E3E29756-683B-9F45-BC8B-CE1EE20EEDF7}">
      <dgm:prSet/>
      <dgm:spPr/>
      <dgm:t>
        <a:bodyPr/>
        <a:lstStyle/>
        <a:p>
          <a:endParaRPr lang="fr-FR"/>
        </a:p>
      </dgm:t>
    </dgm:pt>
    <dgm:pt modelId="{FC2F2D26-2796-7C4D-8907-EF8E951D46FC}">
      <dgm:prSet custT="1"/>
      <dgm:spPr/>
      <dgm:t>
        <a:bodyPr/>
        <a:lstStyle/>
        <a:p>
          <a:r>
            <a:rPr lang="fr-BE" sz="2800" b="0" i="0" u="none" dirty="0">
              <a:latin typeface="Baskerville Old Face" panose="02020602080505020303" pitchFamily="18" charset="77"/>
            </a:rPr>
            <a:t>II. La vulnérabilité de l’enfant au prisme de ses droits fondamentaux : l’intérêt supérieur de l’enfant au cœur du modèle</a:t>
          </a:r>
          <a:endParaRPr lang="fr-FR" sz="2800" dirty="0">
            <a:latin typeface="Baskerville Old Face" panose="02020602080505020303" pitchFamily="18" charset="77"/>
          </a:endParaRPr>
        </a:p>
      </dgm:t>
    </dgm:pt>
    <dgm:pt modelId="{1CA4ADBB-0C8B-DC4B-BC1E-4077454CA674}" type="parTrans" cxnId="{37770D36-BCC2-5F4D-A03A-E592FF0468BD}">
      <dgm:prSet/>
      <dgm:spPr/>
      <dgm:t>
        <a:bodyPr/>
        <a:lstStyle/>
        <a:p>
          <a:endParaRPr lang="fr-FR"/>
        </a:p>
      </dgm:t>
    </dgm:pt>
    <dgm:pt modelId="{537ABC1D-71A6-D449-A290-3C6E19496DE6}" type="sibTrans" cxnId="{37770D36-BCC2-5F4D-A03A-E592FF0468BD}">
      <dgm:prSet/>
      <dgm:spPr/>
      <dgm:t>
        <a:bodyPr/>
        <a:lstStyle/>
        <a:p>
          <a:endParaRPr lang="fr-FR"/>
        </a:p>
      </dgm:t>
    </dgm:pt>
    <dgm:pt modelId="{21069882-5551-8544-A0EE-E2AD80821DE0}">
      <dgm:prSet custT="1"/>
      <dgm:spPr>
        <a:solidFill>
          <a:srgbClr val="ADB5BC"/>
        </a:solidFill>
      </dgm:spPr>
      <dgm:t>
        <a:bodyPr/>
        <a:lstStyle/>
        <a:p>
          <a:r>
            <a:rPr lang="fr-BE" sz="2800" b="0" i="0" u="none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77"/>
            </a:rPr>
            <a:t>III. La constitutionnalisation des droits de l’enfant et l’ambivalence de l’intérêt supérieur de l’enfant</a:t>
          </a:r>
          <a:endParaRPr lang="fr-FR" sz="28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gm:t>
    </dgm:pt>
    <dgm:pt modelId="{BFF35DC0-F750-D84B-8907-5C2322C6F0E4}" type="parTrans" cxnId="{3FD171BE-11DA-5F41-B9A3-162384C7C5C4}">
      <dgm:prSet/>
      <dgm:spPr/>
      <dgm:t>
        <a:bodyPr/>
        <a:lstStyle/>
        <a:p>
          <a:endParaRPr lang="fr-FR"/>
        </a:p>
      </dgm:t>
    </dgm:pt>
    <dgm:pt modelId="{401EA3D8-0ED5-EA44-922A-2677ACF1F8E9}" type="sibTrans" cxnId="{3FD171BE-11DA-5F41-B9A3-162384C7C5C4}">
      <dgm:prSet/>
      <dgm:spPr/>
      <dgm:t>
        <a:bodyPr/>
        <a:lstStyle/>
        <a:p>
          <a:endParaRPr lang="fr-FR"/>
        </a:p>
      </dgm:t>
    </dgm:pt>
    <dgm:pt modelId="{1E5BF85F-1910-B346-A23B-DD703FB432CD}" type="pres">
      <dgm:prSet presAssocID="{9644DE25-3413-8F41-BEA6-FF0843A01C1C}" presName="linearFlow" presStyleCnt="0">
        <dgm:presLayoutVars>
          <dgm:resizeHandles val="exact"/>
        </dgm:presLayoutVars>
      </dgm:prSet>
      <dgm:spPr/>
    </dgm:pt>
    <dgm:pt modelId="{023875D6-19D2-0C44-8086-E81BC789BB27}" type="pres">
      <dgm:prSet presAssocID="{265798E6-CB22-7846-87A7-4722158A6DB5}" presName="node" presStyleLbl="node1" presStyleIdx="0" presStyleCnt="3" custScaleX="428269" custScaleY="125031" custLinFactNeighborX="6362" custLinFactNeighborY="1983">
        <dgm:presLayoutVars>
          <dgm:bulletEnabled val="1"/>
        </dgm:presLayoutVars>
      </dgm:prSet>
      <dgm:spPr/>
    </dgm:pt>
    <dgm:pt modelId="{8015D537-B67F-7F4D-9BFD-B4ABA39ACB91}" type="pres">
      <dgm:prSet presAssocID="{1F4A68CE-A660-174D-A194-73AC959D536A}" presName="sibTrans" presStyleLbl="sibTrans2D1" presStyleIdx="0" presStyleCnt="2"/>
      <dgm:spPr/>
    </dgm:pt>
    <dgm:pt modelId="{2A6F2B2A-875F-A046-8812-F7465C73966E}" type="pres">
      <dgm:prSet presAssocID="{1F4A68CE-A660-174D-A194-73AC959D536A}" presName="connectorText" presStyleLbl="sibTrans2D1" presStyleIdx="0" presStyleCnt="2"/>
      <dgm:spPr/>
    </dgm:pt>
    <dgm:pt modelId="{2B19AAE2-0342-B74C-8C41-5B7EAB7330CB}" type="pres">
      <dgm:prSet presAssocID="{FC2F2D26-2796-7C4D-8907-EF8E951D46FC}" presName="node" presStyleLbl="node1" presStyleIdx="1" presStyleCnt="3" custScaleX="428269">
        <dgm:presLayoutVars>
          <dgm:bulletEnabled val="1"/>
        </dgm:presLayoutVars>
      </dgm:prSet>
      <dgm:spPr/>
    </dgm:pt>
    <dgm:pt modelId="{893AB9D2-F51E-3C4A-881F-0C25E0118DD4}" type="pres">
      <dgm:prSet presAssocID="{537ABC1D-71A6-D449-A290-3C6E19496DE6}" presName="sibTrans" presStyleLbl="sibTrans2D1" presStyleIdx="1" presStyleCnt="2"/>
      <dgm:spPr/>
    </dgm:pt>
    <dgm:pt modelId="{1A98E4FC-A946-3B42-8C99-713FFC9DAAC3}" type="pres">
      <dgm:prSet presAssocID="{537ABC1D-71A6-D449-A290-3C6E19496DE6}" presName="connectorText" presStyleLbl="sibTrans2D1" presStyleIdx="1" presStyleCnt="2"/>
      <dgm:spPr/>
    </dgm:pt>
    <dgm:pt modelId="{32D600C8-27D9-9E40-AF6D-129A9F28DFAC}" type="pres">
      <dgm:prSet presAssocID="{21069882-5551-8544-A0EE-E2AD80821DE0}" presName="node" presStyleLbl="node1" presStyleIdx="2" presStyleCnt="3" custScaleX="423265">
        <dgm:presLayoutVars>
          <dgm:bulletEnabled val="1"/>
        </dgm:presLayoutVars>
      </dgm:prSet>
      <dgm:spPr/>
    </dgm:pt>
  </dgm:ptLst>
  <dgm:cxnLst>
    <dgm:cxn modelId="{9F833016-5C15-0149-B10B-34B728780D17}" type="presOf" srcId="{21069882-5551-8544-A0EE-E2AD80821DE0}" destId="{32D600C8-27D9-9E40-AF6D-129A9F28DFAC}" srcOrd="0" destOrd="0" presId="urn:microsoft.com/office/officeart/2005/8/layout/process2"/>
    <dgm:cxn modelId="{37770D36-BCC2-5F4D-A03A-E592FF0468BD}" srcId="{9644DE25-3413-8F41-BEA6-FF0843A01C1C}" destId="{FC2F2D26-2796-7C4D-8907-EF8E951D46FC}" srcOrd="1" destOrd="0" parTransId="{1CA4ADBB-0C8B-DC4B-BC1E-4077454CA674}" sibTransId="{537ABC1D-71A6-D449-A290-3C6E19496DE6}"/>
    <dgm:cxn modelId="{0B7AD05B-26E9-F84F-B180-CE497469BDE0}" type="presOf" srcId="{9644DE25-3413-8F41-BEA6-FF0843A01C1C}" destId="{1E5BF85F-1910-B346-A23B-DD703FB432CD}" srcOrd="0" destOrd="0" presId="urn:microsoft.com/office/officeart/2005/8/layout/process2"/>
    <dgm:cxn modelId="{E3E29756-683B-9F45-BC8B-CE1EE20EEDF7}" srcId="{9644DE25-3413-8F41-BEA6-FF0843A01C1C}" destId="{265798E6-CB22-7846-87A7-4722158A6DB5}" srcOrd="0" destOrd="0" parTransId="{0B1CC5E7-2EE5-FB4B-AF0E-02B7742F49EF}" sibTransId="{1F4A68CE-A660-174D-A194-73AC959D536A}"/>
    <dgm:cxn modelId="{A4799957-9A0F-FF46-96CA-AADF10878B12}" type="presOf" srcId="{1F4A68CE-A660-174D-A194-73AC959D536A}" destId="{8015D537-B67F-7F4D-9BFD-B4ABA39ACB91}" srcOrd="0" destOrd="0" presId="urn:microsoft.com/office/officeart/2005/8/layout/process2"/>
    <dgm:cxn modelId="{C2BB8B83-D6E3-5242-8382-668A38E4B321}" type="presOf" srcId="{537ABC1D-71A6-D449-A290-3C6E19496DE6}" destId="{893AB9D2-F51E-3C4A-881F-0C25E0118DD4}" srcOrd="0" destOrd="0" presId="urn:microsoft.com/office/officeart/2005/8/layout/process2"/>
    <dgm:cxn modelId="{A5FA0A8B-2ECE-FE41-B499-5F1CA7FD6AF6}" type="presOf" srcId="{FC2F2D26-2796-7C4D-8907-EF8E951D46FC}" destId="{2B19AAE2-0342-B74C-8C41-5B7EAB7330CB}" srcOrd="0" destOrd="0" presId="urn:microsoft.com/office/officeart/2005/8/layout/process2"/>
    <dgm:cxn modelId="{6DE67197-35D5-6542-BAA4-56240DDF3200}" type="presOf" srcId="{265798E6-CB22-7846-87A7-4722158A6DB5}" destId="{023875D6-19D2-0C44-8086-E81BC789BB27}" srcOrd="0" destOrd="0" presId="urn:microsoft.com/office/officeart/2005/8/layout/process2"/>
    <dgm:cxn modelId="{3FD171BE-11DA-5F41-B9A3-162384C7C5C4}" srcId="{9644DE25-3413-8F41-BEA6-FF0843A01C1C}" destId="{21069882-5551-8544-A0EE-E2AD80821DE0}" srcOrd="2" destOrd="0" parTransId="{BFF35DC0-F750-D84B-8907-5C2322C6F0E4}" sibTransId="{401EA3D8-0ED5-EA44-922A-2677ACF1F8E9}"/>
    <dgm:cxn modelId="{C18DE1C2-A614-8B4D-B5A4-E0DA662AB077}" type="presOf" srcId="{1F4A68CE-A660-174D-A194-73AC959D536A}" destId="{2A6F2B2A-875F-A046-8812-F7465C73966E}" srcOrd="1" destOrd="0" presId="urn:microsoft.com/office/officeart/2005/8/layout/process2"/>
    <dgm:cxn modelId="{4F384EC9-E8E7-CE44-B4B7-D59EA1C6E1DD}" type="presOf" srcId="{537ABC1D-71A6-D449-A290-3C6E19496DE6}" destId="{1A98E4FC-A946-3B42-8C99-713FFC9DAAC3}" srcOrd="1" destOrd="0" presId="urn:microsoft.com/office/officeart/2005/8/layout/process2"/>
    <dgm:cxn modelId="{795BBBD1-ABFB-CD4A-ABBE-32443510C36F}" type="presParOf" srcId="{1E5BF85F-1910-B346-A23B-DD703FB432CD}" destId="{023875D6-19D2-0C44-8086-E81BC789BB27}" srcOrd="0" destOrd="0" presId="urn:microsoft.com/office/officeart/2005/8/layout/process2"/>
    <dgm:cxn modelId="{403D7886-B966-BF4B-B64E-58DE3E157ADD}" type="presParOf" srcId="{1E5BF85F-1910-B346-A23B-DD703FB432CD}" destId="{8015D537-B67F-7F4D-9BFD-B4ABA39ACB91}" srcOrd="1" destOrd="0" presId="urn:microsoft.com/office/officeart/2005/8/layout/process2"/>
    <dgm:cxn modelId="{99353094-679F-7143-9687-4B4600794940}" type="presParOf" srcId="{8015D537-B67F-7F4D-9BFD-B4ABA39ACB91}" destId="{2A6F2B2A-875F-A046-8812-F7465C73966E}" srcOrd="0" destOrd="0" presId="urn:microsoft.com/office/officeart/2005/8/layout/process2"/>
    <dgm:cxn modelId="{67EDADBE-756C-7641-84C8-2CA08A3FA3F7}" type="presParOf" srcId="{1E5BF85F-1910-B346-A23B-DD703FB432CD}" destId="{2B19AAE2-0342-B74C-8C41-5B7EAB7330CB}" srcOrd="2" destOrd="0" presId="urn:microsoft.com/office/officeart/2005/8/layout/process2"/>
    <dgm:cxn modelId="{0C0E11F1-6525-8A4F-A7D4-6D37DA490685}" type="presParOf" srcId="{1E5BF85F-1910-B346-A23B-DD703FB432CD}" destId="{893AB9D2-F51E-3C4A-881F-0C25E0118DD4}" srcOrd="3" destOrd="0" presId="urn:microsoft.com/office/officeart/2005/8/layout/process2"/>
    <dgm:cxn modelId="{BA0BAC87-50AC-2B45-952A-895C41379810}" type="presParOf" srcId="{893AB9D2-F51E-3C4A-881F-0C25E0118DD4}" destId="{1A98E4FC-A946-3B42-8C99-713FFC9DAAC3}" srcOrd="0" destOrd="0" presId="urn:microsoft.com/office/officeart/2005/8/layout/process2"/>
    <dgm:cxn modelId="{B4EADE77-91B8-4540-BEF0-E0780C238CAF}" type="presParOf" srcId="{1E5BF85F-1910-B346-A23B-DD703FB432CD}" destId="{32D600C8-27D9-9E40-AF6D-129A9F28DF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3C3EA-AE11-C842-BEFE-33E09C55F7CD}" type="doc">
      <dgm:prSet loTypeId="urn:microsoft.com/office/officeart/2005/8/layout/cycle6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66A588BC-86DE-8648-A7FD-839B63D5BB3A}">
      <dgm:prSet phldrT="[Texte]"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Jeunesse</a:t>
          </a:r>
        </a:p>
      </dgm:t>
    </dgm:pt>
    <dgm:pt modelId="{C6630443-F76E-0B46-AC68-2210F0C9F34A}" type="parTrans" cxnId="{9EFC84AF-6530-5343-86A5-C6AA8978F49D}">
      <dgm:prSet/>
      <dgm:spPr/>
      <dgm:t>
        <a:bodyPr/>
        <a:lstStyle/>
        <a:p>
          <a:endParaRPr lang="fr-FR"/>
        </a:p>
      </dgm:t>
    </dgm:pt>
    <dgm:pt modelId="{BC7607C8-A3A5-A040-975E-2EEA07125963}" type="sibTrans" cxnId="{9EFC84AF-6530-5343-86A5-C6AA8978F49D}">
      <dgm:prSet/>
      <dgm:spPr/>
      <dgm:t>
        <a:bodyPr/>
        <a:lstStyle/>
        <a:p>
          <a:endParaRPr lang="fr-FR"/>
        </a:p>
      </dgm:t>
    </dgm:pt>
    <dgm:pt modelId="{60254F06-FAC9-7945-AA33-1AD1B4BA8E90}">
      <dgm:prSet phldrT="[Texte]" custT="1"/>
      <dgm:spPr/>
      <dgm:t>
        <a:bodyPr/>
        <a:lstStyle/>
        <a:p>
          <a:r>
            <a:rPr lang="fr-FR" sz="2000" cap="all" baseline="0" dirty="0">
              <a:latin typeface="Baskerville Old Face" panose="02020602080505020303" pitchFamily="18" charset="77"/>
            </a:rPr>
            <a:t>é</a:t>
          </a:r>
          <a:r>
            <a:rPr lang="fr-FR" sz="2000" dirty="0">
              <a:latin typeface="Baskerville Old Face" panose="02020602080505020303" pitchFamily="18" charset="77"/>
            </a:rPr>
            <a:t>trangers</a:t>
          </a:r>
        </a:p>
      </dgm:t>
    </dgm:pt>
    <dgm:pt modelId="{C94B1A90-4271-5A46-84DF-9F5650050D08}" type="parTrans" cxnId="{3354E962-EE8C-704F-94E7-3DA26EE4EDE5}">
      <dgm:prSet/>
      <dgm:spPr/>
      <dgm:t>
        <a:bodyPr/>
        <a:lstStyle/>
        <a:p>
          <a:endParaRPr lang="fr-FR"/>
        </a:p>
      </dgm:t>
    </dgm:pt>
    <dgm:pt modelId="{44B1F067-44F2-8C40-A1AF-FA4720904F96}" type="sibTrans" cxnId="{3354E962-EE8C-704F-94E7-3DA26EE4EDE5}">
      <dgm:prSet/>
      <dgm:spPr/>
      <dgm:t>
        <a:bodyPr/>
        <a:lstStyle/>
        <a:p>
          <a:endParaRPr lang="fr-FR"/>
        </a:p>
      </dgm:t>
    </dgm:pt>
    <dgm:pt modelId="{219C2F31-CE3B-054D-968D-E96B0E9D9CCF}">
      <dgm:prSet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Respect de la parole de l’enfant</a:t>
          </a:r>
        </a:p>
      </dgm:t>
    </dgm:pt>
    <dgm:pt modelId="{3501CE49-9525-EE48-BC84-64A9AAF4AB18}" type="parTrans" cxnId="{6421E1E7-7E20-DF4F-B0B5-EDCCF9F5A935}">
      <dgm:prSet/>
      <dgm:spPr/>
      <dgm:t>
        <a:bodyPr/>
        <a:lstStyle/>
        <a:p>
          <a:endParaRPr lang="fr-FR"/>
        </a:p>
      </dgm:t>
    </dgm:pt>
    <dgm:pt modelId="{6D4D64DC-6DEE-464E-94C7-A2AEA39CF04D}" type="sibTrans" cxnId="{6421E1E7-7E20-DF4F-B0B5-EDCCF9F5A935}">
      <dgm:prSet/>
      <dgm:spPr/>
      <dgm:t>
        <a:bodyPr/>
        <a:lstStyle/>
        <a:p>
          <a:endParaRPr lang="fr-FR"/>
        </a:p>
      </dgm:t>
    </dgm:pt>
    <dgm:pt modelId="{5E35F991-CAEE-E24C-9C35-141C6B329D5A}">
      <dgm:prSet custT="1"/>
      <dgm:spPr/>
      <dgm:t>
        <a:bodyPr/>
        <a:lstStyle/>
        <a:p>
          <a:r>
            <a:rPr lang="fr-FR" sz="2000" dirty="0">
              <a:latin typeface="Baskerville Old Face" panose="02020602080505020303" pitchFamily="18" charset="77"/>
            </a:rPr>
            <a:t>Personnes et familles</a:t>
          </a:r>
        </a:p>
      </dgm:t>
    </dgm:pt>
    <dgm:pt modelId="{5E6EBCEC-3C5B-8741-8A93-7D9D01F54FBE}" type="parTrans" cxnId="{2289F18B-7D87-5246-96A7-82FC48B28207}">
      <dgm:prSet/>
      <dgm:spPr/>
      <dgm:t>
        <a:bodyPr/>
        <a:lstStyle/>
        <a:p>
          <a:endParaRPr lang="fr-FR"/>
        </a:p>
      </dgm:t>
    </dgm:pt>
    <dgm:pt modelId="{67D11ACE-B4B1-E649-9EFE-13E2B2C5F1C4}" type="sibTrans" cxnId="{2289F18B-7D87-5246-96A7-82FC48B28207}">
      <dgm:prSet/>
      <dgm:spPr/>
      <dgm:t>
        <a:bodyPr/>
        <a:lstStyle/>
        <a:p>
          <a:endParaRPr lang="fr-FR"/>
        </a:p>
      </dgm:t>
    </dgm:pt>
    <dgm:pt modelId="{75BFDF00-0501-2749-9532-48D5999FB629}">
      <dgm:prSet/>
      <dgm:spPr/>
      <dgm:t>
        <a:bodyPr/>
        <a:lstStyle/>
        <a:p>
          <a:r>
            <a:rPr lang="fr-FR" dirty="0">
              <a:latin typeface="Baskerville Old Face" panose="02020602080505020303" pitchFamily="18" charset="77"/>
            </a:rPr>
            <a:t>Enseignement</a:t>
          </a:r>
        </a:p>
      </dgm:t>
    </dgm:pt>
    <dgm:pt modelId="{BCF0E704-590F-7C41-8DCE-0B2B4EF1636B}" type="parTrans" cxnId="{7DE27E6E-3AF2-E844-964C-EB8C9301664C}">
      <dgm:prSet/>
      <dgm:spPr/>
      <dgm:t>
        <a:bodyPr/>
        <a:lstStyle/>
        <a:p>
          <a:endParaRPr lang="fr-FR"/>
        </a:p>
      </dgm:t>
    </dgm:pt>
    <dgm:pt modelId="{FFE7E900-7197-F747-9387-956006C3C8EE}" type="sibTrans" cxnId="{7DE27E6E-3AF2-E844-964C-EB8C9301664C}">
      <dgm:prSet/>
      <dgm:spPr/>
      <dgm:t>
        <a:bodyPr/>
        <a:lstStyle/>
        <a:p>
          <a:endParaRPr lang="fr-FR"/>
        </a:p>
      </dgm:t>
    </dgm:pt>
    <dgm:pt modelId="{CE41D442-A16F-7144-8077-F2DC0F6786D1}" type="pres">
      <dgm:prSet presAssocID="{B3D3C3EA-AE11-C842-BEFE-33E09C55F7CD}" presName="cycle" presStyleCnt="0">
        <dgm:presLayoutVars>
          <dgm:dir/>
          <dgm:resizeHandles val="exact"/>
        </dgm:presLayoutVars>
      </dgm:prSet>
      <dgm:spPr/>
    </dgm:pt>
    <dgm:pt modelId="{CD252D16-8E64-5644-999E-F05835845821}" type="pres">
      <dgm:prSet presAssocID="{75BFDF00-0501-2749-9532-48D5999FB629}" presName="node" presStyleLbl="node1" presStyleIdx="0" presStyleCnt="5">
        <dgm:presLayoutVars>
          <dgm:bulletEnabled val="1"/>
        </dgm:presLayoutVars>
      </dgm:prSet>
      <dgm:spPr/>
    </dgm:pt>
    <dgm:pt modelId="{608B3836-66B0-BD46-BE7B-27A883A5F479}" type="pres">
      <dgm:prSet presAssocID="{75BFDF00-0501-2749-9532-48D5999FB629}" presName="spNode" presStyleCnt="0"/>
      <dgm:spPr/>
    </dgm:pt>
    <dgm:pt modelId="{922E8298-F0AE-AB41-AEC4-BE03EB9C5FC6}" type="pres">
      <dgm:prSet presAssocID="{FFE7E900-7197-F747-9387-956006C3C8EE}" presName="sibTrans" presStyleLbl="sibTrans1D1" presStyleIdx="0" presStyleCnt="5"/>
      <dgm:spPr/>
    </dgm:pt>
    <dgm:pt modelId="{CAB3873C-E53C-054B-BD72-C22D1E2A5EAD}" type="pres">
      <dgm:prSet presAssocID="{66A588BC-86DE-8648-A7FD-839B63D5BB3A}" presName="node" presStyleLbl="node1" presStyleIdx="1" presStyleCnt="5">
        <dgm:presLayoutVars>
          <dgm:bulletEnabled val="1"/>
        </dgm:presLayoutVars>
      </dgm:prSet>
      <dgm:spPr/>
    </dgm:pt>
    <dgm:pt modelId="{3DDC6E54-96F2-354B-B915-F7D5E65340DA}" type="pres">
      <dgm:prSet presAssocID="{66A588BC-86DE-8648-A7FD-839B63D5BB3A}" presName="spNode" presStyleCnt="0"/>
      <dgm:spPr/>
    </dgm:pt>
    <dgm:pt modelId="{3E2206A3-4A30-6349-9152-C357CA6755E0}" type="pres">
      <dgm:prSet presAssocID="{BC7607C8-A3A5-A040-975E-2EEA07125963}" presName="sibTrans" presStyleLbl="sibTrans1D1" presStyleIdx="1" presStyleCnt="5"/>
      <dgm:spPr/>
    </dgm:pt>
    <dgm:pt modelId="{4F32376C-B41C-0A46-93BA-518F7C2A4ED8}" type="pres">
      <dgm:prSet presAssocID="{60254F06-FAC9-7945-AA33-1AD1B4BA8E90}" presName="node" presStyleLbl="node1" presStyleIdx="2" presStyleCnt="5">
        <dgm:presLayoutVars>
          <dgm:bulletEnabled val="1"/>
        </dgm:presLayoutVars>
      </dgm:prSet>
      <dgm:spPr/>
    </dgm:pt>
    <dgm:pt modelId="{401E3116-A380-0846-A1A6-BF3D67854B28}" type="pres">
      <dgm:prSet presAssocID="{60254F06-FAC9-7945-AA33-1AD1B4BA8E90}" presName="spNode" presStyleCnt="0"/>
      <dgm:spPr/>
    </dgm:pt>
    <dgm:pt modelId="{BBBEBC06-1686-5148-863C-117E2C64351C}" type="pres">
      <dgm:prSet presAssocID="{44B1F067-44F2-8C40-A1AF-FA4720904F96}" presName="sibTrans" presStyleLbl="sibTrans1D1" presStyleIdx="2" presStyleCnt="5"/>
      <dgm:spPr/>
    </dgm:pt>
    <dgm:pt modelId="{DD1A8C6E-1E19-BC4D-9F7C-D32B1D0DB9C5}" type="pres">
      <dgm:prSet presAssocID="{219C2F31-CE3B-054D-968D-E96B0E9D9CCF}" presName="node" presStyleLbl="node1" presStyleIdx="3" presStyleCnt="5">
        <dgm:presLayoutVars>
          <dgm:bulletEnabled val="1"/>
        </dgm:presLayoutVars>
      </dgm:prSet>
      <dgm:spPr/>
    </dgm:pt>
    <dgm:pt modelId="{6AAB636F-9563-5F44-8A32-F17DDD04666C}" type="pres">
      <dgm:prSet presAssocID="{219C2F31-CE3B-054D-968D-E96B0E9D9CCF}" presName="spNode" presStyleCnt="0"/>
      <dgm:spPr/>
    </dgm:pt>
    <dgm:pt modelId="{787A2B08-D122-7B44-BCBD-04E26F38E62E}" type="pres">
      <dgm:prSet presAssocID="{6D4D64DC-6DEE-464E-94C7-A2AEA39CF04D}" presName="sibTrans" presStyleLbl="sibTrans1D1" presStyleIdx="3" presStyleCnt="5"/>
      <dgm:spPr/>
    </dgm:pt>
    <dgm:pt modelId="{E423C675-DAAC-3B44-A98E-7E31A2DAB4E7}" type="pres">
      <dgm:prSet presAssocID="{5E35F991-CAEE-E24C-9C35-141C6B329D5A}" presName="node" presStyleLbl="node1" presStyleIdx="4" presStyleCnt="5">
        <dgm:presLayoutVars>
          <dgm:bulletEnabled val="1"/>
        </dgm:presLayoutVars>
      </dgm:prSet>
      <dgm:spPr/>
    </dgm:pt>
    <dgm:pt modelId="{050E19A1-CFBE-C140-9B6A-26ED211D6F3C}" type="pres">
      <dgm:prSet presAssocID="{5E35F991-CAEE-E24C-9C35-141C6B329D5A}" presName="spNode" presStyleCnt="0"/>
      <dgm:spPr/>
    </dgm:pt>
    <dgm:pt modelId="{F9FE7B18-B58D-924A-AB20-ECFDC50E67B6}" type="pres">
      <dgm:prSet presAssocID="{67D11ACE-B4B1-E649-9EFE-13E2B2C5F1C4}" presName="sibTrans" presStyleLbl="sibTrans1D1" presStyleIdx="4" presStyleCnt="5"/>
      <dgm:spPr/>
    </dgm:pt>
  </dgm:ptLst>
  <dgm:cxnLst>
    <dgm:cxn modelId="{BDB59620-B288-E649-9691-9E8FE86738B3}" type="presOf" srcId="{B3D3C3EA-AE11-C842-BEFE-33E09C55F7CD}" destId="{CE41D442-A16F-7144-8077-F2DC0F6786D1}" srcOrd="0" destOrd="0" presId="urn:microsoft.com/office/officeart/2005/8/layout/cycle6"/>
    <dgm:cxn modelId="{99038D2F-38CE-2A40-80A1-86EC80E8463D}" type="presOf" srcId="{60254F06-FAC9-7945-AA33-1AD1B4BA8E90}" destId="{4F32376C-B41C-0A46-93BA-518F7C2A4ED8}" srcOrd="0" destOrd="0" presId="urn:microsoft.com/office/officeart/2005/8/layout/cycle6"/>
    <dgm:cxn modelId="{0B842160-B2A9-474A-9EDE-3AB235E89467}" type="presOf" srcId="{FFE7E900-7197-F747-9387-956006C3C8EE}" destId="{922E8298-F0AE-AB41-AEC4-BE03EB9C5FC6}" srcOrd="0" destOrd="0" presId="urn:microsoft.com/office/officeart/2005/8/layout/cycle6"/>
    <dgm:cxn modelId="{3354E962-EE8C-704F-94E7-3DA26EE4EDE5}" srcId="{B3D3C3EA-AE11-C842-BEFE-33E09C55F7CD}" destId="{60254F06-FAC9-7945-AA33-1AD1B4BA8E90}" srcOrd="2" destOrd="0" parTransId="{C94B1A90-4271-5A46-84DF-9F5650050D08}" sibTransId="{44B1F067-44F2-8C40-A1AF-FA4720904F96}"/>
    <dgm:cxn modelId="{7DE27E6E-3AF2-E844-964C-EB8C9301664C}" srcId="{B3D3C3EA-AE11-C842-BEFE-33E09C55F7CD}" destId="{75BFDF00-0501-2749-9532-48D5999FB629}" srcOrd="0" destOrd="0" parTransId="{BCF0E704-590F-7C41-8DCE-0B2B4EF1636B}" sibTransId="{FFE7E900-7197-F747-9387-956006C3C8EE}"/>
    <dgm:cxn modelId="{B882F550-BA40-9F4B-BEA2-124BC28366D2}" type="presOf" srcId="{6D4D64DC-6DEE-464E-94C7-A2AEA39CF04D}" destId="{787A2B08-D122-7B44-BCBD-04E26F38E62E}" srcOrd="0" destOrd="0" presId="urn:microsoft.com/office/officeart/2005/8/layout/cycle6"/>
    <dgm:cxn modelId="{37DE5A52-C442-0F4C-83B7-34562B6D0057}" type="presOf" srcId="{5E35F991-CAEE-E24C-9C35-141C6B329D5A}" destId="{E423C675-DAAC-3B44-A98E-7E31A2DAB4E7}" srcOrd="0" destOrd="0" presId="urn:microsoft.com/office/officeart/2005/8/layout/cycle6"/>
    <dgm:cxn modelId="{D1ECCF55-619A-C74C-9740-BEE4B4842F30}" type="presOf" srcId="{75BFDF00-0501-2749-9532-48D5999FB629}" destId="{CD252D16-8E64-5644-999E-F05835845821}" srcOrd="0" destOrd="0" presId="urn:microsoft.com/office/officeart/2005/8/layout/cycle6"/>
    <dgm:cxn modelId="{0FA56556-3782-D740-99D2-1C14727F7F8D}" type="presOf" srcId="{BC7607C8-A3A5-A040-975E-2EEA07125963}" destId="{3E2206A3-4A30-6349-9152-C357CA6755E0}" srcOrd="0" destOrd="0" presId="urn:microsoft.com/office/officeart/2005/8/layout/cycle6"/>
    <dgm:cxn modelId="{2289F18B-7D87-5246-96A7-82FC48B28207}" srcId="{B3D3C3EA-AE11-C842-BEFE-33E09C55F7CD}" destId="{5E35F991-CAEE-E24C-9C35-141C6B329D5A}" srcOrd="4" destOrd="0" parTransId="{5E6EBCEC-3C5B-8741-8A93-7D9D01F54FBE}" sibTransId="{67D11ACE-B4B1-E649-9EFE-13E2B2C5F1C4}"/>
    <dgm:cxn modelId="{9EFC84AF-6530-5343-86A5-C6AA8978F49D}" srcId="{B3D3C3EA-AE11-C842-BEFE-33E09C55F7CD}" destId="{66A588BC-86DE-8648-A7FD-839B63D5BB3A}" srcOrd="1" destOrd="0" parTransId="{C6630443-F76E-0B46-AC68-2210F0C9F34A}" sibTransId="{BC7607C8-A3A5-A040-975E-2EEA07125963}"/>
    <dgm:cxn modelId="{3B6698B0-AB08-544B-8EBF-186FDE94738B}" type="presOf" srcId="{66A588BC-86DE-8648-A7FD-839B63D5BB3A}" destId="{CAB3873C-E53C-054B-BD72-C22D1E2A5EAD}" srcOrd="0" destOrd="0" presId="urn:microsoft.com/office/officeart/2005/8/layout/cycle6"/>
    <dgm:cxn modelId="{143235B3-6ABC-084D-87D1-8E7AD682F7AD}" type="presOf" srcId="{67D11ACE-B4B1-E649-9EFE-13E2B2C5F1C4}" destId="{F9FE7B18-B58D-924A-AB20-ECFDC50E67B6}" srcOrd="0" destOrd="0" presId="urn:microsoft.com/office/officeart/2005/8/layout/cycle6"/>
    <dgm:cxn modelId="{6421E1E7-7E20-DF4F-B0B5-EDCCF9F5A935}" srcId="{B3D3C3EA-AE11-C842-BEFE-33E09C55F7CD}" destId="{219C2F31-CE3B-054D-968D-E96B0E9D9CCF}" srcOrd="3" destOrd="0" parTransId="{3501CE49-9525-EE48-BC84-64A9AAF4AB18}" sibTransId="{6D4D64DC-6DEE-464E-94C7-A2AEA39CF04D}"/>
    <dgm:cxn modelId="{44AB3DE8-5879-5A47-9A1A-327C3636BF59}" type="presOf" srcId="{219C2F31-CE3B-054D-968D-E96B0E9D9CCF}" destId="{DD1A8C6E-1E19-BC4D-9F7C-D32B1D0DB9C5}" srcOrd="0" destOrd="0" presId="urn:microsoft.com/office/officeart/2005/8/layout/cycle6"/>
    <dgm:cxn modelId="{6CE09EFF-0CEE-6E4E-BD52-9E32F92C89B1}" type="presOf" srcId="{44B1F067-44F2-8C40-A1AF-FA4720904F96}" destId="{BBBEBC06-1686-5148-863C-117E2C64351C}" srcOrd="0" destOrd="0" presId="urn:microsoft.com/office/officeart/2005/8/layout/cycle6"/>
    <dgm:cxn modelId="{100F7720-A665-EA43-9910-F521016EFF8C}" type="presParOf" srcId="{CE41D442-A16F-7144-8077-F2DC0F6786D1}" destId="{CD252D16-8E64-5644-999E-F05835845821}" srcOrd="0" destOrd="0" presId="urn:microsoft.com/office/officeart/2005/8/layout/cycle6"/>
    <dgm:cxn modelId="{26BFEBCA-DAC4-1C40-84B1-7DBA73091B8C}" type="presParOf" srcId="{CE41D442-A16F-7144-8077-F2DC0F6786D1}" destId="{608B3836-66B0-BD46-BE7B-27A883A5F479}" srcOrd="1" destOrd="0" presId="urn:microsoft.com/office/officeart/2005/8/layout/cycle6"/>
    <dgm:cxn modelId="{0A5B1886-11A4-2942-B4E5-60AB1D697C5C}" type="presParOf" srcId="{CE41D442-A16F-7144-8077-F2DC0F6786D1}" destId="{922E8298-F0AE-AB41-AEC4-BE03EB9C5FC6}" srcOrd="2" destOrd="0" presId="urn:microsoft.com/office/officeart/2005/8/layout/cycle6"/>
    <dgm:cxn modelId="{6C5E978A-3871-7042-BA75-9C25F7F8F3BB}" type="presParOf" srcId="{CE41D442-A16F-7144-8077-F2DC0F6786D1}" destId="{CAB3873C-E53C-054B-BD72-C22D1E2A5EAD}" srcOrd="3" destOrd="0" presId="urn:microsoft.com/office/officeart/2005/8/layout/cycle6"/>
    <dgm:cxn modelId="{E3B48207-4DBE-EC45-8D1B-1BE9F486AC50}" type="presParOf" srcId="{CE41D442-A16F-7144-8077-F2DC0F6786D1}" destId="{3DDC6E54-96F2-354B-B915-F7D5E65340DA}" srcOrd="4" destOrd="0" presId="urn:microsoft.com/office/officeart/2005/8/layout/cycle6"/>
    <dgm:cxn modelId="{4D7A5011-E5A2-E04C-B1F1-5FB3842992BE}" type="presParOf" srcId="{CE41D442-A16F-7144-8077-F2DC0F6786D1}" destId="{3E2206A3-4A30-6349-9152-C357CA6755E0}" srcOrd="5" destOrd="0" presId="urn:microsoft.com/office/officeart/2005/8/layout/cycle6"/>
    <dgm:cxn modelId="{4A8A085A-EE55-0541-86C8-3BAF665AD363}" type="presParOf" srcId="{CE41D442-A16F-7144-8077-F2DC0F6786D1}" destId="{4F32376C-B41C-0A46-93BA-518F7C2A4ED8}" srcOrd="6" destOrd="0" presId="urn:microsoft.com/office/officeart/2005/8/layout/cycle6"/>
    <dgm:cxn modelId="{4BC3BE60-CFBD-4E40-8C28-B38D19A00FA2}" type="presParOf" srcId="{CE41D442-A16F-7144-8077-F2DC0F6786D1}" destId="{401E3116-A380-0846-A1A6-BF3D67854B28}" srcOrd="7" destOrd="0" presId="urn:microsoft.com/office/officeart/2005/8/layout/cycle6"/>
    <dgm:cxn modelId="{1FC131A1-1C33-284A-9D46-EADF28112CD9}" type="presParOf" srcId="{CE41D442-A16F-7144-8077-F2DC0F6786D1}" destId="{BBBEBC06-1686-5148-863C-117E2C64351C}" srcOrd="8" destOrd="0" presId="urn:microsoft.com/office/officeart/2005/8/layout/cycle6"/>
    <dgm:cxn modelId="{6B981D4F-9220-474C-B3D5-830DD1550401}" type="presParOf" srcId="{CE41D442-A16F-7144-8077-F2DC0F6786D1}" destId="{DD1A8C6E-1E19-BC4D-9F7C-D32B1D0DB9C5}" srcOrd="9" destOrd="0" presId="urn:microsoft.com/office/officeart/2005/8/layout/cycle6"/>
    <dgm:cxn modelId="{4965BE0D-F263-0C4E-9864-D5175A037775}" type="presParOf" srcId="{CE41D442-A16F-7144-8077-F2DC0F6786D1}" destId="{6AAB636F-9563-5F44-8A32-F17DDD04666C}" srcOrd="10" destOrd="0" presId="urn:microsoft.com/office/officeart/2005/8/layout/cycle6"/>
    <dgm:cxn modelId="{276B92E4-6B29-7943-AF65-D8E25E13DAB4}" type="presParOf" srcId="{CE41D442-A16F-7144-8077-F2DC0F6786D1}" destId="{787A2B08-D122-7B44-BCBD-04E26F38E62E}" srcOrd="11" destOrd="0" presId="urn:microsoft.com/office/officeart/2005/8/layout/cycle6"/>
    <dgm:cxn modelId="{57F9A3CE-A3B2-4A4B-8B80-3EF1F400397E}" type="presParOf" srcId="{CE41D442-A16F-7144-8077-F2DC0F6786D1}" destId="{E423C675-DAAC-3B44-A98E-7E31A2DAB4E7}" srcOrd="12" destOrd="0" presId="urn:microsoft.com/office/officeart/2005/8/layout/cycle6"/>
    <dgm:cxn modelId="{89B9DF17-EFC2-CB4F-AC81-90F899A554FC}" type="presParOf" srcId="{CE41D442-A16F-7144-8077-F2DC0F6786D1}" destId="{050E19A1-CFBE-C140-9B6A-26ED211D6F3C}" srcOrd="13" destOrd="0" presId="urn:microsoft.com/office/officeart/2005/8/layout/cycle6"/>
    <dgm:cxn modelId="{6D86AC67-A949-1F4A-B7CE-9B122A0DA843}" type="presParOf" srcId="{CE41D442-A16F-7144-8077-F2DC0F6786D1}" destId="{F9FE7B18-B58D-924A-AB20-ECFDC50E67B6}" srcOrd="14" destOrd="0" presId="urn:microsoft.com/office/officeart/2005/8/layout/cycle6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endParaRPr lang="fr-FR" sz="2600" dirty="0">
            <a:latin typeface="Baskerville Old Face" panose="02020602080505020303" pitchFamily="18" charset="77"/>
          </a:endParaRP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C3E253-582B-9248-826B-3CA07026E237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73C20CBE-E38E-D141-93CE-09F738556279}">
      <dgm:prSet phldrT="[Texte]" custT="1"/>
      <dgm:spPr>
        <a:ln>
          <a:solidFill>
            <a:schemeClr val="tx1"/>
          </a:solidFill>
        </a:ln>
      </dgm:spPr>
      <dgm:t>
        <a:bodyPr/>
        <a:lstStyle/>
        <a:p>
          <a:r>
            <a:rPr lang="fr-FR" sz="2600" dirty="0">
              <a:latin typeface="Baskerville Old Face" panose="02020602080505020303" pitchFamily="18" charset="77"/>
            </a:rPr>
            <a:t>Un auditoire universel?</a:t>
          </a:r>
        </a:p>
      </dgm:t>
    </dgm:pt>
    <dgm:pt modelId="{25076E06-9FFF-D549-8234-8CC6CB8DFAAA}" type="parTrans" cxnId="{D581E62C-D1A0-CD47-837A-3D6363A83C86}">
      <dgm:prSet/>
      <dgm:spPr/>
      <dgm:t>
        <a:bodyPr/>
        <a:lstStyle/>
        <a:p>
          <a:endParaRPr lang="fr-FR"/>
        </a:p>
      </dgm:t>
    </dgm:pt>
    <dgm:pt modelId="{85F7031F-CA49-3F4B-B141-D9919BFF3FB1}" type="sibTrans" cxnId="{D581E62C-D1A0-CD47-837A-3D6363A83C86}">
      <dgm:prSet/>
      <dgm:spPr/>
      <dgm:t>
        <a:bodyPr/>
        <a:lstStyle/>
        <a:p>
          <a:endParaRPr lang="fr-FR"/>
        </a:p>
      </dgm:t>
    </dgm:pt>
    <dgm:pt modelId="{7BB67A46-3BF6-4D4F-B6BC-40269AAF6C19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73B2055A-9547-9E4B-8504-B6EE0E3E3666}" type="parTrans" cxnId="{FB95A62B-0815-2C45-835C-DB312717A732}">
      <dgm:prSet/>
      <dgm:spPr/>
      <dgm:t>
        <a:bodyPr/>
        <a:lstStyle/>
        <a:p>
          <a:endParaRPr lang="fr-FR"/>
        </a:p>
      </dgm:t>
    </dgm:pt>
    <dgm:pt modelId="{AB9BB702-9B34-A04D-BD08-4E421F0AB5B6}" type="sibTrans" cxnId="{FB95A62B-0815-2C45-835C-DB312717A732}">
      <dgm:prSet/>
      <dgm:spPr/>
      <dgm:t>
        <a:bodyPr/>
        <a:lstStyle/>
        <a:p>
          <a:endParaRPr lang="fr-FR"/>
        </a:p>
      </dgm:t>
    </dgm:pt>
    <dgm:pt modelId="{DC641845-8A78-7540-AEB1-340D529B885E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422AED0A-7012-9948-BAE8-53D2F6B4E875}" type="parTrans" cxnId="{846E4019-FCDE-BE40-A0F6-D0EB187FE05E}">
      <dgm:prSet/>
      <dgm:spPr/>
      <dgm:t>
        <a:bodyPr/>
        <a:lstStyle/>
        <a:p>
          <a:endParaRPr lang="fr-FR"/>
        </a:p>
      </dgm:t>
    </dgm:pt>
    <dgm:pt modelId="{A69D9CD3-2BBF-7949-A7C3-8636D9566E16}" type="sibTrans" cxnId="{846E4019-FCDE-BE40-A0F6-D0EB187FE05E}">
      <dgm:prSet/>
      <dgm:spPr/>
      <dgm:t>
        <a:bodyPr/>
        <a:lstStyle/>
        <a:p>
          <a:endParaRPr lang="fr-FR"/>
        </a:p>
      </dgm:t>
    </dgm:pt>
    <dgm:pt modelId="{06CB5F62-DE9A-974D-B8F2-5B152732CB6B}">
      <dgm:prSet phldrT="[Texte]"/>
      <dgm:spPr>
        <a:ln>
          <a:solidFill>
            <a:schemeClr val="tx1"/>
          </a:solidFill>
        </a:ln>
      </dgm:spPr>
      <dgm:t>
        <a:bodyPr/>
        <a:lstStyle/>
        <a:p>
          <a:endParaRPr lang="fr-FR" dirty="0">
            <a:latin typeface="Baskerville Old Face" panose="02020602080505020303" pitchFamily="18" charset="77"/>
          </a:endParaRPr>
        </a:p>
      </dgm:t>
    </dgm:pt>
    <dgm:pt modelId="{A69B3812-4FEE-2D49-B2FB-389CDFB1FAA8}" type="parTrans" cxnId="{6F9DC622-8588-1947-9854-6CD4999E1EB1}">
      <dgm:prSet/>
      <dgm:spPr/>
      <dgm:t>
        <a:bodyPr/>
        <a:lstStyle/>
        <a:p>
          <a:endParaRPr lang="fr-FR"/>
        </a:p>
      </dgm:t>
    </dgm:pt>
    <dgm:pt modelId="{75AC8B73-0064-1943-A36E-60DC3BED57F2}" type="sibTrans" cxnId="{6F9DC622-8588-1947-9854-6CD4999E1EB1}">
      <dgm:prSet/>
      <dgm:spPr/>
      <dgm:t>
        <a:bodyPr/>
        <a:lstStyle/>
        <a:p>
          <a:endParaRPr lang="fr-FR"/>
        </a:p>
      </dgm:t>
    </dgm:pt>
    <dgm:pt modelId="{83561791-CF24-EF49-883C-B89144AAD1C6}" type="pres">
      <dgm:prSet presAssocID="{28C3E253-582B-9248-826B-3CA07026E237}" presName="diagram" presStyleCnt="0">
        <dgm:presLayoutVars>
          <dgm:dir/>
          <dgm:resizeHandles val="exact"/>
        </dgm:presLayoutVars>
      </dgm:prSet>
      <dgm:spPr/>
    </dgm:pt>
    <dgm:pt modelId="{F2EEAC5E-7A42-3046-BF76-2EC81C218207}" type="pres">
      <dgm:prSet presAssocID="{73C20CBE-E38E-D141-93CE-09F738556279}" presName="node" presStyleLbl="node1" presStyleIdx="0" presStyleCnt="4">
        <dgm:presLayoutVars>
          <dgm:bulletEnabled val="1"/>
        </dgm:presLayoutVars>
      </dgm:prSet>
      <dgm:spPr/>
    </dgm:pt>
    <dgm:pt modelId="{69F762D4-A25B-7545-8732-F81825BBDAE1}" type="pres">
      <dgm:prSet presAssocID="{85F7031F-CA49-3F4B-B141-D9919BFF3FB1}" presName="sibTrans" presStyleCnt="0"/>
      <dgm:spPr/>
    </dgm:pt>
    <dgm:pt modelId="{F3C21D2E-A546-CF4A-9970-927C120727A2}" type="pres">
      <dgm:prSet presAssocID="{7BB67A46-3BF6-4D4F-B6BC-40269AAF6C19}" presName="node" presStyleLbl="node1" presStyleIdx="1" presStyleCnt="4">
        <dgm:presLayoutVars>
          <dgm:bulletEnabled val="1"/>
        </dgm:presLayoutVars>
      </dgm:prSet>
      <dgm:spPr/>
    </dgm:pt>
    <dgm:pt modelId="{5B571947-C323-F243-8228-3D9FD9FB5B70}" type="pres">
      <dgm:prSet presAssocID="{AB9BB702-9B34-A04D-BD08-4E421F0AB5B6}" presName="sibTrans" presStyleCnt="0"/>
      <dgm:spPr/>
    </dgm:pt>
    <dgm:pt modelId="{032EE1F3-8082-4C4F-AD67-87B5199495FC}" type="pres">
      <dgm:prSet presAssocID="{DC641845-8A78-7540-AEB1-340D529B885E}" presName="node" presStyleLbl="node1" presStyleIdx="2" presStyleCnt="4">
        <dgm:presLayoutVars>
          <dgm:bulletEnabled val="1"/>
        </dgm:presLayoutVars>
      </dgm:prSet>
      <dgm:spPr/>
    </dgm:pt>
    <dgm:pt modelId="{F53B1052-A37B-DE41-B4EB-123AD501C1E0}" type="pres">
      <dgm:prSet presAssocID="{A69D9CD3-2BBF-7949-A7C3-8636D9566E16}" presName="sibTrans" presStyleCnt="0"/>
      <dgm:spPr/>
    </dgm:pt>
    <dgm:pt modelId="{7D3E5A1E-4BC8-924F-8CDB-DE4EA3765F91}" type="pres">
      <dgm:prSet presAssocID="{06CB5F62-DE9A-974D-B8F2-5B152732CB6B}" presName="node" presStyleLbl="node1" presStyleIdx="3" presStyleCnt="4">
        <dgm:presLayoutVars>
          <dgm:bulletEnabled val="1"/>
        </dgm:presLayoutVars>
      </dgm:prSet>
      <dgm:spPr/>
    </dgm:pt>
  </dgm:ptLst>
  <dgm:cxnLst>
    <dgm:cxn modelId="{5BB1A701-40E6-5D4C-9027-39C65090D02B}" type="presOf" srcId="{7BB67A46-3BF6-4D4F-B6BC-40269AAF6C19}" destId="{F3C21D2E-A546-CF4A-9970-927C120727A2}" srcOrd="0" destOrd="0" presId="urn:microsoft.com/office/officeart/2005/8/layout/default"/>
    <dgm:cxn modelId="{846E4019-FCDE-BE40-A0F6-D0EB187FE05E}" srcId="{28C3E253-582B-9248-826B-3CA07026E237}" destId="{DC641845-8A78-7540-AEB1-340D529B885E}" srcOrd="2" destOrd="0" parTransId="{422AED0A-7012-9948-BAE8-53D2F6B4E875}" sibTransId="{A69D9CD3-2BBF-7949-A7C3-8636D9566E16}"/>
    <dgm:cxn modelId="{6F9DC622-8588-1947-9854-6CD4999E1EB1}" srcId="{28C3E253-582B-9248-826B-3CA07026E237}" destId="{06CB5F62-DE9A-974D-B8F2-5B152732CB6B}" srcOrd="3" destOrd="0" parTransId="{A69B3812-4FEE-2D49-B2FB-389CDFB1FAA8}" sibTransId="{75AC8B73-0064-1943-A36E-60DC3BED57F2}"/>
    <dgm:cxn modelId="{FB95A62B-0815-2C45-835C-DB312717A732}" srcId="{28C3E253-582B-9248-826B-3CA07026E237}" destId="{7BB67A46-3BF6-4D4F-B6BC-40269AAF6C19}" srcOrd="1" destOrd="0" parTransId="{73B2055A-9547-9E4B-8504-B6EE0E3E3666}" sibTransId="{AB9BB702-9B34-A04D-BD08-4E421F0AB5B6}"/>
    <dgm:cxn modelId="{D581E62C-D1A0-CD47-837A-3D6363A83C86}" srcId="{28C3E253-582B-9248-826B-3CA07026E237}" destId="{73C20CBE-E38E-D141-93CE-09F738556279}" srcOrd="0" destOrd="0" parTransId="{25076E06-9FFF-D549-8234-8CC6CB8DFAAA}" sibTransId="{85F7031F-CA49-3F4B-B141-D9919BFF3FB1}"/>
    <dgm:cxn modelId="{6986BA3B-EBFA-5944-A3B8-DF59473B28E8}" type="presOf" srcId="{DC641845-8A78-7540-AEB1-340D529B885E}" destId="{032EE1F3-8082-4C4F-AD67-87B5199495FC}" srcOrd="0" destOrd="0" presId="urn:microsoft.com/office/officeart/2005/8/layout/default"/>
    <dgm:cxn modelId="{406A5C4D-E1DB-BC47-AA21-6D4E0D293F2A}" type="presOf" srcId="{28C3E253-582B-9248-826B-3CA07026E237}" destId="{83561791-CF24-EF49-883C-B89144AAD1C6}" srcOrd="0" destOrd="0" presId="urn:microsoft.com/office/officeart/2005/8/layout/default"/>
    <dgm:cxn modelId="{744451F3-9D5C-FA46-B90F-782CDC7B28D0}" type="presOf" srcId="{06CB5F62-DE9A-974D-B8F2-5B152732CB6B}" destId="{7D3E5A1E-4BC8-924F-8CDB-DE4EA3765F91}" srcOrd="0" destOrd="0" presId="urn:microsoft.com/office/officeart/2005/8/layout/default"/>
    <dgm:cxn modelId="{137722FE-ADB5-CB45-8E50-00F757F79CA1}" type="presOf" srcId="{73C20CBE-E38E-D141-93CE-09F738556279}" destId="{F2EEAC5E-7A42-3046-BF76-2EC81C218207}" srcOrd="0" destOrd="0" presId="urn:microsoft.com/office/officeart/2005/8/layout/default"/>
    <dgm:cxn modelId="{D96D290A-9C79-4249-A2D0-338EDE29FE86}" type="presParOf" srcId="{83561791-CF24-EF49-883C-B89144AAD1C6}" destId="{F2EEAC5E-7A42-3046-BF76-2EC81C218207}" srcOrd="0" destOrd="0" presId="urn:microsoft.com/office/officeart/2005/8/layout/default"/>
    <dgm:cxn modelId="{AF479355-00AC-C342-B536-3504F5A8DF9D}" type="presParOf" srcId="{83561791-CF24-EF49-883C-B89144AAD1C6}" destId="{69F762D4-A25B-7545-8732-F81825BBDAE1}" srcOrd="1" destOrd="0" presId="urn:microsoft.com/office/officeart/2005/8/layout/default"/>
    <dgm:cxn modelId="{E3419990-DB42-7A43-99BE-23807998CAA1}" type="presParOf" srcId="{83561791-CF24-EF49-883C-B89144AAD1C6}" destId="{F3C21D2E-A546-CF4A-9970-927C120727A2}" srcOrd="2" destOrd="0" presId="urn:microsoft.com/office/officeart/2005/8/layout/default"/>
    <dgm:cxn modelId="{9225826E-8FA7-A643-82C1-7D933024B209}" type="presParOf" srcId="{83561791-CF24-EF49-883C-B89144AAD1C6}" destId="{5B571947-C323-F243-8228-3D9FD9FB5B70}" srcOrd="3" destOrd="0" presId="urn:microsoft.com/office/officeart/2005/8/layout/default"/>
    <dgm:cxn modelId="{6008F0FC-1881-AA42-913F-9C36942BA0E4}" type="presParOf" srcId="{83561791-CF24-EF49-883C-B89144AAD1C6}" destId="{032EE1F3-8082-4C4F-AD67-87B5199495FC}" srcOrd="4" destOrd="0" presId="urn:microsoft.com/office/officeart/2005/8/layout/default"/>
    <dgm:cxn modelId="{262AB140-650D-7842-A65B-DA4643C37CF0}" type="presParOf" srcId="{83561791-CF24-EF49-883C-B89144AAD1C6}" destId="{F53B1052-A37B-DE41-B4EB-123AD501C1E0}" srcOrd="5" destOrd="0" presId="urn:microsoft.com/office/officeart/2005/8/layout/default"/>
    <dgm:cxn modelId="{E0C7F156-D66D-9A4B-925D-09EB7B74216F}" type="presParOf" srcId="{83561791-CF24-EF49-883C-B89144AAD1C6}" destId="{7D3E5A1E-4BC8-924F-8CDB-DE4EA3765F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A907-7CD5-8C46-AAAF-686BDEF1B375}">
      <dsp:nvSpPr>
        <dsp:cNvPr id="0" name=""/>
        <dsp:cNvSpPr/>
      </dsp:nvSpPr>
      <dsp:spPr>
        <a:xfrm>
          <a:off x="1452900" y="235"/>
          <a:ext cx="2891125" cy="1734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« </a:t>
          </a:r>
          <a:r>
            <a:rPr lang="fr-FR" sz="2000" i="1" kern="1200" dirty="0">
              <a:latin typeface="Baskerville Old Face" panose="02020602080505020303" pitchFamily="18" charset="77"/>
            </a:rPr>
            <a:t>Révolution tranquille </a:t>
          </a:r>
          <a:r>
            <a:rPr lang="fr-FR" sz="2000" kern="1200" dirty="0">
              <a:latin typeface="Baskerville Old Face" panose="02020602080505020303" pitchFamily="18" charset="77"/>
            </a:rPr>
            <a:t>»</a:t>
          </a:r>
        </a:p>
      </dsp:txBody>
      <dsp:txXfrm>
        <a:off x="1452900" y="235"/>
        <a:ext cx="2891125" cy="1734675"/>
      </dsp:txXfrm>
    </dsp:sp>
    <dsp:sp modelId="{D4C6E7B1-FA61-7C44-98E9-DA2C892D6C74}">
      <dsp:nvSpPr>
        <dsp:cNvPr id="0" name=""/>
        <dsp:cNvSpPr/>
      </dsp:nvSpPr>
      <dsp:spPr>
        <a:xfrm>
          <a:off x="4435153" y="117"/>
          <a:ext cx="2891125" cy="1734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« </a:t>
          </a:r>
          <a:r>
            <a:rPr lang="fr-BE" sz="2000" i="1" kern="1200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Une histoire entièrement nouvelle, une histoire jamais connue ni contée auparavant </a:t>
          </a:r>
          <a:r>
            <a:rPr lang="fr-BE" sz="2000" kern="1200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»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rPr>
            <a:t>(Hannah Arendt)</a:t>
          </a:r>
          <a:endParaRPr lang="fr-FR" sz="2000" kern="1200" dirty="0"/>
        </a:p>
      </dsp:txBody>
      <dsp:txXfrm>
        <a:off x="4435153" y="117"/>
        <a:ext cx="2891125" cy="1734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773" y="17725"/>
          <a:ext cx="3016030" cy="1809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latin typeface="Baskerville Old Face" panose="02020602080505020303" pitchFamily="18" charset="77"/>
            </a:rPr>
            <a:t>Un auditoire universel?</a:t>
          </a:r>
        </a:p>
      </dsp:txBody>
      <dsp:txXfrm>
        <a:off x="773" y="17725"/>
        <a:ext cx="3016030" cy="1809618"/>
      </dsp:txXfrm>
    </dsp:sp>
    <dsp:sp modelId="{F3C21D2E-A546-CF4A-9970-927C120727A2}">
      <dsp:nvSpPr>
        <dsp:cNvPr id="0" name=""/>
        <dsp:cNvSpPr/>
      </dsp:nvSpPr>
      <dsp:spPr>
        <a:xfrm>
          <a:off x="3318406" y="17725"/>
          <a:ext cx="3016030" cy="1809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latin typeface="Baskerville Old Face" panose="02020602080505020303" pitchFamily="18" charset="77"/>
            </a:rPr>
            <a:t>La théorie dialectique du droit: entre dialogues et silences</a:t>
          </a:r>
        </a:p>
      </dsp:txBody>
      <dsp:txXfrm>
        <a:off x="3318406" y="17725"/>
        <a:ext cx="3016030" cy="1809618"/>
      </dsp:txXfrm>
    </dsp:sp>
    <dsp:sp modelId="{032EE1F3-8082-4C4F-AD67-87B5199495FC}">
      <dsp:nvSpPr>
        <dsp:cNvPr id="0" name=""/>
        <dsp:cNvSpPr/>
      </dsp:nvSpPr>
      <dsp:spPr>
        <a:xfrm>
          <a:off x="773" y="2128947"/>
          <a:ext cx="3016030" cy="1809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 dirty="0">
            <a:latin typeface="Baskerville Old Face" panose="02020602080505020303" pitchFamily="18" charset="77"/>
          </a:endParaRPr>
        </a:p>
      </dsp:txBody>
      <dsp:txXfrm>
        <a:off x="773" y="2128947"/>
        <a:ext cx="3016030" cy="1809618"/>
      </dsp:txXfrm>
    </dsp:sp>
    <dsp:sp modelId="{7D3E5A1E-4BC8-924F-8CDB-DE4EA3765F91}">
      <dsp:nvSpPr>
        <dsp:cNvPr id="0" name=""/>
        <dsp:cNvSpPr/>
      </dsp:nvSpPr>
      <dsp:spPr>
        <a:xfrm>
          <a:off x="3318406" y="2128947"/>
          <a:ext cx="3016030" cy="1809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 dirty="0">
            <a:latin typeface="Baskerville Old Face" panose="02020602080505020303" pitchFamily="18" charset="77"/>
          </a:endParaRPr>
        </a:p>
      </dsp:txBody>
      <dsp:txXfrm>
        <a:off x="3318406" y="2128947"/>
        <a:ext cx="3016030" cy="18096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 auditoire universel?</a:t>
          </a:r>
        </a:p>
      </dsp:txBody>
      <dsp:txXfrm>
        <a:off x="744" y="145603"/>
        <a:ext cx="2902148" cy="1741289"/>
      </dsp:txXfrm>
    </dsp:sp>
    <dsp:sp modelId="{F3C21D2E-A546-CF4A-9970-927C120727A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théorie dialectique du droit: entre dialogues et silences</a:t>
          </a:r>
        </a:p>
      </dsp:txBody>
      <dsp:txXfrm>
        <a:off x="3193107" y="145603"/>
        <a:ext cx="2902148" cy="1741289"/>
      </dsp:txXfrm>
    </dsp:sp>
    <dsp:sp modelId="{032EE1F3-8082-4C4F-AD67-87B5199495F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Une absence de motivation</a:t>
          </a:r>
        </a:p>
      </dsp:txBody>
      <dsp:txXfrm>
        <a:off x="744" y="2177107"/>
        <a:ext cx="2902148" cy="1741289"/>
      </dsp:txXfrm>
    </dsp:sp>
    <dsp:sp modelId="{7D3E5A1E-4BC8-924F-8CDB-DE4EA3765F91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>
            <a:latin typeface="Baskerville Old Face" panose="02020602080505020303" pitchFamily="18" charset="77"/>
          </a:endParaRPr>
        </a:p>
      </dsp:txBody>
      <dsp:txXfrm>
        <a:off x="3193107" y="2177107"/>
        <a:ext cx="2902148" cy="17412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786" y="1589"/>
          <a:ext cx="3069297" cy="1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Baskerville Old Face" panose="02020602080505020303" pitchFamily="18" charset="77"/>
            </a:rPr>
            <a:t>Un auditoire universel?</a:t>
          </a:r>
        </a:p>
      </dsp:txBody>
      <dsp:txXfrm>
        <a:off x="786" y="1589"/>
        <a:ext cx="3069297" cy="1841578"/>
      </dsp:txXfrm>
    </dsp:sp>
    <dsp:sp modelId="{F3C21D2E-A546-CF4A-9970-927C120727A2}">
      <dsp:nvSpPr>
        <dsp:cNvPr id="0" name=""/>
        <dsp:cNvSpPr/>
      </dsp:nvSpPr>
      <dsp:spPr>
        <a:xfrm>
          <a:off x="3377014" y="1589"/>
          <a:ext cx="3069297" cy="1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Baskerville Old Face" panose="02020602080505020303" pitchFamily="18" charset="77"/>
            </a:rPr>
            <a:t>La théorie dialectique du droit: entre dialogues et silences</a:t>
          </a:r>
        </a:p>
      </dsp:txBody>
      <dsp:txXfrm>
        <a:off x="3377014" y="1589"/>
        <a:ext cx="3069297" cy="1841578"/>
      </dsp:txXfrm>
    </dsp:sp>
    <dsp:sp modelId="{032EE1F3-8082-4C4F-AD67-87B5199495FC}">
      <dsp:nvSpPr>
        <dsp:cNvPr id="0" name=""/>
        <dsp:cNvSpPr/>
      </dsp:nvSpPr>
      <dsp:spPr>
        <a:xfrm>
          <a:off x="786" y="2150097"/>
          <a:ext cx="3069297" cy="1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Baskerville Old Face" panose="02020602080505020303" pitchFamily="18" charset="77"/>
            </a:rPr>
            <a:t>Une absence de motivation</a:t>
          </a:r>
        </a:p>
      </dsp:txBody>
      <dsp:txXfrm>
        <a:off x="786" y="2150097"/>
        <a:ext cx="3069297" cy="1841578"/>
      </dsp:txXfrm>
    </dsp:sp>
    <dsp:sp modelId="{7D3E5A1E-4BC8-924F-8CDB-DE4EA3765F91}">
      <dsp:nvSpPr>
        <dsp:cNvPr id="0" name=""/>
        <dsp:cNvSpPr/>
      </dsp:nvSpPr>
      <dsp:spPr>
        <a:xfrm>
          <a:off x="3377014" y="2150097"/>
          <a:ext cx="3069297" cy="1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Baskerville Old Face" panose="02020602080505020303" pitchFamily="18" charset="77"/>
            </a:rPr>
            <a:t>L’intégrité: une multitude de techniques d’interprétation dont la vulnérabilité</a:t>
          </a:r>
        </a:p>
      </dsp:txBody>
      <dsp:txXfrm>
        <a:off x="3377014" y="2150097"/>
        <a:ext cx="3069297" cy="1841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>
            <a:latin typeface="Baskerville Old Face" panose="02020602080505020303" pitchFamily="18" charset="77"/>
          </a:endParaRP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342823"/>
        <a:ext cx="3343095" cy="20058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342823"/>
        <a:ext cx="3343095" cy="2005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342823"/>
        <a:ext cx="3343095" cy="20058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Une approche contextualisée et concrète</a:t>
          </a: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678262" y="2342823"/>
        <a:ext cx="3343095" cy="20058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Une approche contextualisée et concrète</a:t>
          </a: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Une approche fondée sur l’intérêt et non sur les droits</a:t>
          </a:r>
        </a:p>
      </dsp:txBody>
      <dsp:txXfrm>
        <a:off x="3678262" y="2342823"/>
        <a:ext cx="3343095" cy="20058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857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vulnérabilité de l’enfant au prisme du droit à l’intérêt supérieur de l’enfant</a:t>
          </a:r>
        </a:p>
      </dsp:txBody>
      <dsp:txXfrm>
        <a:off x="857" y="2656"/>
        <a:ext cx="3343095" cy="2005857"/>
      </dsp:txXfrm>
    </dsp:sp>
    <dsp:sp modelId="{F3C21D2E-A546-CF4A-9970-927C120727A2}">
      <dsp:nvSpPr>
        <dsp:cNvPr id="0" name=""/>
        <dsp:cNvSpPr/>
      </dsp:nvSpPr>
      <dsp:spPr>
        <a:xfrm>
          <a:off x="3678262" y="2656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La reconnaissance de l’autonomie progressive de l’enfant et du respect de son opinion</a:t>
          </a:r>
        </a:p>
      </dsp:txBody>
      <dsp:txXfrm>
        <a:off x="3678262" y="2656"/>
        <a:ext cx="3343095" cy="2005857"/>
      </dsp:txXfrm>
    </dsp:sp>
    <dsp:sp modelId="{032EE1F3-8082-4C4F-AD67-87B5199495FC}">
      <dsp:nvSpPr>
        <dsp:cNvPr id="0" name=""/>
        <dsp:cNvSpPr/>
      </dsp:nvSpPr>
      <dsp:spPr>
        <a:xfrm>
          <a:off x="857" y="2342823"/>
          <a:ext cx="3343095" cy="200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Une approche contextualisée et concrète</a:t>
          </a:r>
        </a:p>
      </dsp:txBody>
      <dsp:txXfrm>
        <a:off x="857" y="2342823"/>
        <a:ext cx="3343095" cy="2005857"/>
      </dsp:txXfrm>
    </dsp:sp>
    <dsp:sp modelId="{7D3E5A1E-4BC8-924F-8CDB-DE4EA3765F91}">
      <dsp:nvSpPr>
        <dsp:cNvPr id="0" name=""/>
        <dsp:cNvSpPr/>
      </dsp:nvSpPr>
      <dsp:spPr>
        <a:xfrm>
          <a:off x="3678262" y="2342823"/>
          <a:ext cx="3343095" cy="200585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chemeClr val="bg1"/>
              </a:solidFill>
              <a:latin typeface="Baskerville Old Face" panose="02020602080505020303" pitchFamily="18" charset="77"/>
            </a:rPr>
            <a:t>Une approche fondée sur le droit à l’intérêt et non sur les droits</a:t>
          </a:r>
        </a:p>
      </dsp:txBody>
      <dsp:txXfrm>
        <a:off x="3678262" y="2342823"/>
        <a:ext cx="3343095" cy="20058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938D1-7813-5049-AF48-6EA1E17F73EB}">
      <dsp:nvSpPr>
        <dsp:cNvPr id="0" name=""/>
        <dsp:cNvSpPr/>
      </dsp:nvSpPr>
      <dsp:spPr>
        <a:xfrm>
          <a:off x="339226" y="0"/>
          <a:ext cx="7570678" cy="4731674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91759-C7A1-0B47-8CB1-5D1DF31C8945}">
      <dsp:nvSpPr>
        <dsp:cNvPr id="0" name=""/>
        <dsp:cNvSpPr/>
      </dsp:nvSpPr>
      <dsp:spPr>
        <a:xfrm>
          <a:off x="1300702" y="3265801"/>
          <a:ext cx="196837" cy="19683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F667-63EE-5541-97DB-668967556264}">
      <dsp:nvSpPr>
        <dsp:cNvPr id="0" name=""/>
        <dsp:cNvSpPr/>
      </dsp:nvSpPr>
      <dsp:spPr>
        <a:xfrm>
          <a:off x="1399121" y="3364220"/>
          <a:ext cx="1763968" cy="136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0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Enfant invisible</a:t>
          </a:r>
        </a:p>
      </dsp:txBody>
      <dsp:txXfrm>
        <a:off x="1399121" y="3364220"/>
        <a:ext cx="1763968" cy="1367453"/>
      </dsp:txXfrm>
    </dsp:sp>
    <dsp:sp modelId="{9EC64FA5-CAD7-634F-A4D5-3D3EC83B2992}">
      <dsp:nvSpPr>
        <dsp:cNvPr id="0" name=""/>
        <dsp:cNvSpPr/>
      </dsp:nvSpPr>
      <dsp:spPr>
        <a:xfrm>
          <a:off x="3038173" y="1979732"/>
          <a:ext cx="355821" cy="35582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D110-FFA5-E04A-832B-30A5AAAD9F6D}">
      <dsp:nvSpPr>
        <dsp:cNvPr id="0" name=""/>
        <dsp:cNvSpPr/>
      </dsp:nvSpPr>
      <dsp:spPr>
        <a:xfrm>
          <a:off x="3216084" y="2157643"/>
          <a:ext cx="1816962" cy="257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4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Modèle fondé sur l’intérêt (supérieur)</a:t>
          </a:r>
        </a:p>
      </dsp:txBody>
      <dsp:txXfrm>
        <a:off x="3216084" y="2157643"/>
        <a:ext cx="1816962" cy="2574030"/>
      </dsp:txXfrm>
    </dsp:sp>
    <dsp:sp modelId="{9CFB32A0-36E2-904B-9C5F-ADCB8BA5B789}">
      <dsp:nvSpPr>
        <dsp:cNvPr id="0" name=""/>
        <dsp:cNvSpPr/>
      </dsp:nvSpPr>
      <dsp:spPr>
        <a:xfrm>
          <a:off x="5127680" y="1197113"/>
          <a:ext cx="492094" cy="4920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730D7-ACA0-9C46-AA5E-E310979CB36E}">
      <dsp:nvSpPr>
        <dsp:cNvPr id="0" name=""/>
        <dsp:cNvSpPr/>
      </dsp:nvSpPr>
      <dsp:spPr>
        <a:xfrm>
          <a:off x="5350679" y="1443160"/>
          <a:ext cx="2014085" cy="328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75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Modèle fondé sur les droits fondamentaux, réévalués à la lumière de la notion de vulnérabilité</a:t>
          </a:r>
        </a:p>
      </dsp:txBody>
      <dsp:txXfrm>
        <a:off x="5350679" y="1443160"/>
        <a:ext cx="2014085" cy="328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4D4CD-5B71-E340-B258-1EF300E2929F}">
      <dsp:nvSpPr>
        <dsp:cNvPr id="0" name=""/>
        <dsp:cNvSpPr/>
      </dsp:nvSpPr>
      <dsp:spPr>
        <a:xfrm>
          <a:off x="7569" y="337279"/>
          <a:ext cx="2262401" cy="1357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Baskerville Old Face" panose="02020602080505020303" pitchFamily="18" charset="77"/>
            </a:rPr>
            <a:t>Système de protection sur le plan universel</a:t>
          </a:r>
        </a:p>
      </dsp:txBody>
      <dsp:txXfrm>
        <a:off x="47327" y="377037"/>
        <a:ext cx="2182885" cy="1277925"/>
      </dsp:txXfrm>
    </dsp:sp>
    <dsp:sp modelId="{5A5C2D64-6286-F54C-81D3-CDDE2ADFB02B}">
      <dsp:nvSpPr>
        <dsp:cNvPr id="0" name=""/>
        <dsp:cNvSpPr/>
      </dsp:nvSpPr>
      <dsp:spPr>
        <a:xfrm>
          <a:off x="2469062" y="735462"/>
          <a:ext cx="479629" cy="5610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2469062" y="847677"/>
        <a:ext cx="335740" cy="336645"/>
      </dsp:txXfrm>
    </dsp:sp>
    <dsp:sp modelId="{73B0A0A5-ACB8-EE45-B4CD-A3631F204322}">
      <dsp:nvSpPr>
        <dsp:cNvPr id="0" name=""/>
        <dsp:cNvSpPr/>
      </dsp:nvSpPr>
      <dsp:spPr>
        <a:xfrm>
          <a:off x="3174932" y="337279"/>
          <a:ext cx="2262401" cy="1357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Baskerville Old Face" panose="02020602080505020303" pitchFamily="18" charset="77"/>
            </a:rPr>
            <a:t>Système de protection sur le plan régional</a:t>
          </a:r>
        </a:p>
      </dsp:txBody>
      <dsp:txXfrm>
        <a:off x="3214690" y="377037"/>
        <a:ext cx="2182885" cy="1277925"/>
      </dsp:txXfrm>
    </dsp:sp>
    <dsp:sp modelId="{C4C98C1C-CF04-DB40-A197-945E1A168D3C}">
      <dsp:nvSpPr>
        <dsp:cNvPr id="0" name=""/>
        <dsp:cNvSpPr/>
      </dsp:nvSpPr>
      <dsp:spPr>
        <a:xfrm>
          <a:off x="5636425" y="735462"/>
          <a:ext cx="479629" cy="5610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5636425" y="847677"/>
        <a:ext cx="335740" cy="336645"/>
      </dsp:txXfrm>
    </dsp:sp>
    <dsp:sp modelId="{02A6C884-95C7-B84F-A8B6-072717DAE5A6}">
      <dsp:nvSpPr>
        <dsp:cNvPr id="0" name=""/>
        <dsp:cNvSpPr/>
      </dsp:nvSpPr>
      <dsp:spPr>
        <a:xfrm>
          <a:off x="6342294" y="337279"/>
          <a:ext cx="2262401" cy="1357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Baskerville Old Face" panose="02020602080505020303" pitchFamily="18" charset="77"/>
            </a:rPr>
            <a:t>Système de protection sur le plan national: article 22</a:t>
          </a:r>
          <a:r>
            <a:rPr lang="fr-FR" sz="2100" i="1" kern="1200" dirty="0">
              <a:latin typeface="Baskerville Old Face" panose="02020602080505020303" pitchFamily="18" charset="77"/>
            </a:rPr>
            <a:t>bis</a:t>
          </a:r>
          <a:r>
            <a:rPr lang="fr-FR" sz="2100" i="0" kern="1200" dirty="0">
              <a:latin typeface="Baskerville Old Face" panose="02020602080505020303" pitchFamily="18" charset="77"/>
            </a:rPr>
            <a:t> </a:t>
          </a:r>
          <a:r>
            <a:rPr lang="fr-FR" sz="2100" i="0" kern="1200" dirty="0" err="1">
              <a:latin typeface="Baskerville Old Face" panose="02020602080505020303" pitchFamily="18" charset="77"/>
            </a:rPr>
            <a:t>Const</a:t>
          </a:r>
          <a:r>
            <a:rPr lang="fr-FR" sz="2100" i="0" kern="1200" dirty="0">
              <a:latin typeface="Baskerville Old Face" panose="02020602080505020303" pitchFamily="18" charset="77"/>
            </a:rPr>
            <a:t>.</a:t>
          </a:r>
          <a:endParaRPr lang="fr-FR" sz="2100" kern="1200" dirty="0">
            <a:latin typeface="Baskerville Old Face" panose="02020602080505020303" pitchFamily="18" charset="77"/>
          </a:endParaRPr>
        </a:p>
      </dsp:txBody>
      <dsp:txXfrm>
        <a:off x="6382052" y="377037"/>
        <a:ext cx="2182885" cy="1277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875D6-19D2-0C44-8086-E81BC789BB27}">
      <dsp:nvSpPr>
        <dsp:cNvPr id="0" name=""/>
        <dsp:cNvSpPr/>
      </dsp:nvSpPr>
      <dsp:spPr>
        <a:xfrm>
          <a:off x="0" y="14979"/>
          <a:ext cx="7950533" cy="12343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bg1"/>
            </a:solidFill>
            <a:latin typeface="Baskerville Old Face" panose="02020602080505020303" pitchFamily="18" charset="77"/>
          </a:endParaRPr>
        </a:p>
      </dsp:txBody>
      <dsp:txXfrm>
        <a:off x="36152" y="51131"/>
        <a:ext cx="7878229" cy="1162011"/>
      </dsp:txXfrm>
    </dsp:sp>
    <dsp:sp modelId="{8015D537-B67F-7F4D-9BFD-B4ABA39ACB91}">
      <dsp:nvSpPr>
        <dsp:cNvPr id="0" name=""/>
        <dsp:cNvSpPr/>
      </dsp:nvSpPr>
      <dsp:spPr>
        <a:xfrm rot="5400000">
          <a:off x="3740289" y="1274920"/>
          <a:ext cx="469954" cy="5753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-5400000">
        <a:off x="3802660" y="1327620"/>
        <a:ext cx="345212" cy="328968"/>
      </dsp:txXfrm>
    </dsp:sp>
    <dsp:sp modelId="{2B19AAE2-0342-B74C-8C41-5B7EAB7330CB}">
      <dsp:nvSpPr>
        <dsp:cNvPr id="0" name=""/>
        <dsp:cNvSpPr/>
      </dsp:nvSpPr>
      <dsp:spPr>
        <a:xfrm>
          <a:off x="0" y="1875901"/>
          <a:ext cx="7950533" cy="1278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latin typeface="Baskerville Old Face" panose="02020602080505020303" pitchFamily="18" charset="77"/>
          </a:endParaRPr>
        </a:p>
      </dsp:txBody>
      <dsp:txXfrm>
        <a:off x="37448" y="1913349"/>
        <a:ext cx="7875637" cy="1203670"/>
      </dsp:txXfrm>
    </dsp:sp>
    <dsp:sp modelId="{893AB9D2-F51E-3C4A-881F-0C25E0118DD4}">
      <dsp:nvSpPr>
        <dsp:cNvPr id="0" name=""/>
        <dsp:cNvSpPr/>
      </dsp:nvSpPr>
      <dsp:spPr>
        <a:xfrm rot="5400000">
          <a:off x="3735535" y="3186432"/>
          <a:ext cx="479462" cy="5753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-5400000">
        <a:off x="3802661" y="3234378"/>
        <a:ext cx="345212" cy="335623"/>
      </dsp:txXfrm>
    </dsp:sp>
    <dsp:sp modelId="{32D600C8-27D9-9E40-AF6D-129A9F28DFAC}">
      <dsp:nvSpPr>
        <dsp:cNvPr id="0" name=""/>
        <dsp:cNvSpPr/>
      </dsp:nvSpPr>
      <dsp:spPr>
        <a:xfrm>
          <a:off x="46447" y="3793751"/>
          <a:ext cx="7857637" cy="127856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sp:txBody>
      <dsp:txXfrm>
        <a:off x="83895" y="3831199"/>
        <a:ext cx="7782741" cy="1203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875D6-19D2-0C44-8086-E81BC789BB27}">
      <dsp:nvSpPr>
        <dsp:cNvPr id="0" name=""/>
        <dsp:cNvSpPr/>
      </dsp:nvSpPr>
      <dsp:spPr>
        <a:xfrm>
          <a:off x="-46997" y="16122"/>
          <a:ext cx="8044527" cy="1490264"/>
        </a:xfrm>
        <a:prstGeom prst="roundRect">
          <a:avLst>
            <a:gd name="adj" fmla="val 10000"/>
          </a:avLst>
        </a:prstGeom>
        <a:solidFill>
          <a:srgbClr val="ADB5BC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solidFill>
                <a:schemeClr val="bg1"/>
              </a:solidFill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kern="1200" dirty="0">
            <a:solidFill>
              <a:schemeClr val="bg1"/>
            </a:solidFill>
            <a:latin typeface="Baskerville Old Face" panose="02020602080505020303" pitchFamily="18" charset="77"/>
          </a:endParaRPr>
        </a:p>
      </dsp:txBody>
      <dsp:txXfrm>
        <a:off x="-3349" y="59770"/>
        <a:ext cx="7957231" cy="1402968"/>
      </dsp:txXfrm>
    </dsp:sp>
    <dsp:sp modelId="{8015D537-B67F-7F4D-9BFD-B4ABA39ACB91}">
      <dsp:nvSpPr>
        <dsp:cNvPr id="0" name=""/>
        <dsp:cNvSpPr/>
      </dsp:nvSpPr>
      <dsp:spPr>
        <a:xfrm rot="5400000">
          <a:off x="3756213" y="1530275"/>
          <a:ext cx="438105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-5400000">
        <a:off x="3814357" y="1579404"/>
        <a:ext cx="321818" cy="306674"/>
      </dsp:txXfrm>
    </dsp:sp>
    <dsp:sp modelId="{2B19AAE2-0342-B74C-8C41-5B7EAB7330CB}">
      <dsp:nvSpPr>
        <dsp:cNvPr id="0" name=""/>
        <dsp:cNvSpPr/>
      </dsp:nvSpPr>
      <dsp:spPr>
        <a:xfrm>
          <a:off x="-46997" y="2090526"/>
          <a:ext cx="8044527" cy="1191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latin typeface="Baskerville Old Face" panose="02020602080505020303" pitchFamily="18" charset="77"/>
          </a:endParaRPr>
        </a:p>
      </dsp:txBody>
      <dsp:txXfrm>
        <a:off x="-12087" y="2125436"/>
        <a:ext cx="7974707" cy="1122095"/>
      </dsp:txXfrm>
    </dsp:sp>
    <dsp:sp modelId="{893AB9D2-F51E-3C4A-881F-0C25E0118DD4}">
      <dsp:nvSpPr>
        <dsp:cNvPr id="0" name=""/>
        <dsp:cNvSpPr/>
      </dsp:nvSpPr>
      <dsp:spPr>
        <a:xfrm rot="5400000">
          <a:off x="3751782" y="3312240"/>
          <a:ext cx="446968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-5400000">
        <a:off x="3814357" y="3356937"/>
        <a:ext cx="321818" cy="312878"/>
      </dsp:txXfrm>
    </dsp:sp>
    <dsp:sp modelId="{32D600C8-27D9-9E40-AF6D-129A9F28DFAC}">
      <dsp:nvSpPr>
        <dsp:cNvPr id="0" name=""/>
        <dsp:cNvSpPr/>
      </dsp:nvSpPr>
      <dsp:spPr>
        <a:xfrm>
          <a:off x="0" y="3878400"/>
          <a:ext cx="7950533" cy="11919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sp:txBody>
      <dsp:txXfrm>
        <a:off x="34910" y="3913310"/>
        <a:ext cx="7880713" cy="1122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875D6-19D2-0C44-8086-E81BC789BB27}">
      <dsp:nvSpPr>
        <dsp:cNvPr id="0" name=""/>
        <dsp:cNvSpPr/>
      </dsp:nvSpPr>
      <dsp:spPr>
        <a:xfrm>
          <a:off x="-46997" y="16122"/>
          <a:ext cx="8044527" cy="1490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kern="1200" dirty="0">
            <a:latin typeface="Baskerville Old Face" panose="02020602080505020303" pitchFamily="18" charset="77"/>
          </a:endParaRPr>
        </a:p>
      </dsp:txBody>
      <dsp:txXfrm>
        <a:off x="-3349" y="59770"/>
        <a:ext cx="7957231" cy="1402968"/>
      </dsp:txXfrm>
    </dsp:sp>
    <dsp:sp modelId="{8015D537-B67F-7F4D-9BFD-B4ABA39ACB91}">
      <dsp:nvSpPr>
        <dsp:cNvPr id="0" name=""/>
        <dsp:cNvSpPr/>
      </dsp:nvSpPr>
      <dsp:spPr>
        <a:xfrm rot="5400000">
          <a:off x="3756213" y="1530275"/>
          <a:ext cx="438105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-5400000">
        <a:off x="3814357" y="1579404"/>
        <a:ext cx="321818" cy="306674"/>
      </dsp:txXfrm>
    </dsp:sp>
    <dsp:sp modelId="{2B19AAE2-0342-B74C-8C41-5B7EAB7330CB}">
      <dsp:nvSpPr>
        <dsp:cNvPr id="0" name=""/>
        <dsp:cNvSpPr/>
      </dsp:nvSpPr>
      <dsp:spPr>
        <a:xfrm>
          <a:off x="-46997" y="2090526"/>
          <a:ext cx="8044527" cy="1191915"/>
        </a:xfrm>
        <a:prstGeom prst="roundRect">
          <a:avLst>
            <a:gd name="adj" fmla="val 10000"/>
          </a:avLst>
        </a:prstGeom>
        <a:solidFill>
          <a:srgbClr val="ADB5BC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solidFill>
                <a:schemeClr val="bg1"/>
              </a:solidFill>
              <a:latin typeface="Baskerville Old Face" panose="02020602080505020303" pitchFamily="18" charset="77"/>
            </a:rPr>
            <a:t>II. La vulnérabilité de l’enfant au prisme de ses droits fondamentaux : l’intérêt supérieur de l’enfant au cœur du modèle</a:t>
          </a:r>
          <a:endParaRPr lang="fr-FR" sz="2800" kern="1200" dirty="0">
            <a:solidFill>
              <a:schemeClr val="bg1"/>
            </a:solidFill>
            <a:latin typeface="Baskerville Old Face" panose="02020602080505020303" pitchFamily="18" charset="77"/>
          </a:endParaRPr>
        </a:p>
      </dsp:txBody>
      <dsp:txXfrm>
        <a:off x="-12087" y="2125436"/>
        <a:ext cx="7974707" cy="1122095"/>
      </dsp:txXfrm>
    </dsp:sp>
    <dsp:sp modelId="{893AB9D2-F51E-3C4A-881F-0C25E0118DD4}">
      <dsp:nvSpPr>
        <dsp:cNvPr id="0" name=""/>
        <dsp:cNvSpPr/>
      </dsp:nvSpPr>
      <dsp:spPr>
        <a:xfrm rot="5400000">
          <a:off x="3751782" y="3312240"/>
          <a:ext cx="446968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-5400000">
        <a:off x="3814357" y="3356937"/>
        <a:ext cx="321818" cy="312878"/>
      </dsp:txXfrm>
    </dsp:sp>
    <dsp:sp modelId="{32D600C8-27D9-9E40-AF6D-129A9F28DFAC}">
      <dsp:nvSpPr>
        <dsp:cNvPr id="0" name=""/>
        <dsp:cNvSpPr/>
      </dsp:nvSpPr>
      <dsp:spPr>
        <a:xfrm>
          <a:off x="0" y="3878400"/>
          <a:ext cx="7950533" cy="11919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sp:txBody>
      <dsp:txXfrm>
        <a:off x="34910" y="3913310"/>
        <a:ext cx="7880713" cy="1122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875D6-19D2-0C44-8086-E81BC789BB27}">
      <dsp:nvSpPr>
        <dsp:cNvPr id="0" name=""/>
        <dsp:cNvSpPr/>
      </dsp:nvSpPr>
      <dsp:spPr>
        <a:xfrm>
          <a:off x="-46997" y="16122"/>
          <a:ext cx="8044527" cy="1490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latin typeface="Baskerville Old Face" panose="02020602080505020303" pitchFamily="18" charset="77"/>
            </a:rPr>
            <a:t>I. La constitutionnalisation du droit régénérée à la lumière de la vulnérabilité</a:t>
          </a:r>
          <a:endParaRPr lang="fr-FR" sz="2800" kern="1200" dirty="0">
            <a:latin typeface="Baskerville Old Face" panose="02020602080505020303" pitchFamily="18" charset="77"/>
          </a:endParaRPr>
        </a:p>
      </dsp:txBody>
      <dsp:txXfrm>
        <a:off x="-3349" y="59770"/>
        <a:ext cx="7957231" cy="1402968"/>
      </dsp:txXfrm>
    </dsp:sp>
    <dsp:sp modelId="{8015D537-B67F-7F4D-9BFD-B4ABA39ACB91}">
      <dsp:nvSpPr>
        <dsp:cNvPr id="0" name=""/>
        <dsp:cNvSpPr/>
      </dsp:nvSpPr>
      <dsp:spPr>
        <a:xfrm rot="5400000">
          <a:off x="3756213" y="1530275"/>
          <a:ext cx="438105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-5400000">
        <a:off x="3814357" y="1579404"/>
        <a:ext cx="321818" cy="306674"/>
      </dsp:txXfrm>
    </dsp:sp>
    <dsp:sp modelId="{2B19AAE2-0342-B74C-8C41-5B7EAB7330CB}">
      <dsp:nvSpPr>
        <dsp:cNvPr id="0" name=""/>
        <dsp:cNvSpPr/>
      </dsp:nvSpPr>
      <dsp:spPr>
        <a:xfrm>
          <a:off x="-46997" y="2090526"/>
          <a:ext cx="8044527" cy="1191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latin typeface="Baskerville Old Face" panose="02020602080505020303" pitchFamily="18" charset="77"/>
            </a:rPr>
            <a:t>II. La vulnérabilité de l’enfant au prisme de ses droits fondamentaux : l’intérêt supérieur de l’enfant au cœur du modèle</a:t>
          </a:r>
          <a:endParaRPr lang="fr-FR" sz="2800" kern="1200" dirty="0">
            <a:latin typeface="Baskerville Old Face" panose="02020602080505020303" pitchFamily="18" charset="77"/>
          </a:endParaRPr>
        </a:p>
      </dsp:txBody>
      <dsp:txXfrm>
        <a:off x="-12087" y="2125436"/>
        <a:ext cx="7974707" cy="1122095"/>
      </dsp:txXfrm>
    </dsp:sp>
    <dsp:sp modelId="{893AB9D2-F51E-3C4A-881F-0C25E0118DD4}">
      <dsp:nvSpPr>
        <dsp:cNvPr id="0" name=""/>
        <dsp:cNvSpPr/>
      </dsp:nvSpPr>
      <dsp:spPr>
        <a:xfrm rot="5400000">
          <a:off x="3751782" y="3312240"/>
          <a:ext cx="446968" cy="5363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-5400000">
        <a:off x="3814357" y="3356937"/>
        <a:ext cx="321818" cy="312878"/>
      </dsp:txXfrm>
    </dsp:sp>
    <dsp:sp modelId="{32D600C8-27D9-9E40-AF6D-129A9F28DFAC}">
      <dsp:nvSpPr>
        <dsp:cNvPr id="0" name=""/>
        <dsp:cNvSpPr/>
      </dsp:nvSpPr>
      <dsp:spPr>
        <a:xfrm>
          <a:off x="0" y="3878400"/>
          <a:ext cx="7950533" cy="1191915"/>
        </a:xfrm>
        <a:prstGeom prst="roundRect">
          <a:avLst>
            <a:gd name="adj" fmla="val 10000"/>
          </a:avLst>
        </a:prstGeom>
        <a:solidFill>
          <a:srgbClr val="ADB5BC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0" i="0" u="none" kern="1200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77"/>
            </a:rPr>
            <a:t>III. La constitutionnalisation des droits de l’enfant et l’ambivalence de l’intérêt supérieur de l’enfant</a:t>
          </a:r>
          <a:endParaRPr lang="fr-FR" sz="2800" kern="1200" dirty="0">
            <a:solidFill>
              <a:schemeClr val="bg1">
                <a:lumMod val="95000"/>
              </a:schemeClr>
            </a:solidFill>
            <a:latin typeface="Baskerville Old Face" panose="02020602080505020303" pitchFamily="18" charset="77"/>
          </a:endParaRPr>
        </a:p>
      </dsp:txBody>
      <dsp:txXfrm>
        <a:off x="34910" y="3913310"/>
        <a:ext cx="7880713" cy="1122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52D16-8E64-5644-999E-F05835845821}">
      <dsp:nvSpPr>
        <dsp:cNvPr id="0" name=""/>
        <dsp:cNvSpPr/>
      </dsp:nvSpPr>
      <dsp:spPr>
        <a:xfrm>
          <a:off x="2961491" y="688"/>
          <a:ext cx="1658435" cy="10779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latin typeface="Baskerville Old Face" panose="02020602080505020303" pitchFamily="18" charset="77"/>
            </a:rPr>
            <a:t>Enseignement</a:t>
          </a:r>
        </a:p>
      </dsp:txBody>
      <dsp:txXfrm>
        <a:off x="3014114" y="53311"/>
        <a:ext cx="1553189" cy="972736"/>
      </dsp:txXfrm>
    </dsp:sp>
    <dsp:sp modelId="{922E8298-F0AE-AB41-AEC4-BE03EB9C5FC6}">
      <dsp:nvSpPr>
        <dsp:cNvPr id="0" name=""/>
        <dsp:cNvSpPr/>
      </dsp:nvSpPr>
      <dsp:spPr>
        <a:xfrm>
          <a:off x="1637118" y="539679"/>
          <a:ext cx="4307181" cy="4307181"/>
        </a:xfrm>
        <a:custGeom>
          <a:avLst/>
          <a:gdLst/>
          <a:ahLst/>
          <a:cxnLst/>
          <a:rect l="0" t="0" r="0" b="0"/>
          <a:pathLst>
            <a:path>
              <a:moveTo>
                <a:pt x="2994199" y="170832"/>
              </a:moveTo>
              <a:arcTo wR="2153590" hR="2153590" stAng="17578499" swAng="196136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873C-E53C-054B-BD72-C22D1E2A5EAD}">
      <dsp:nvSpPr>
        <dsp:cNvPr id="0" name=""/>
        <dsp:cNvSpPr/>
      </dsp:nvSpPr>
      <dsp:spPr>
        <a:xfrm>
          <a:off x="5009677" y="1488783"/>
          <a:ext cx="1658435" cy="10779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Jeunesse</a:t>
          </a:r>
        </a:p>
      </dsp:txBody>
      <dsp:txXfrm>
        <a:off x="5062300" y="1541406"/>
        <a:ext cx="1553189" cy="972736"/>
      </dsp:txXfrm>
    </dsp:sp>
    <dsp:sp modelId="{3E2206A3-4A30-6349-9152-C357CA6755E0}">
      <dsp:nvSpPr>
        <dsp:cNvPr id="0" name=""/>
        <dsp:cNvSpPr/>
      </dsp:nvSpPr>
      <dsp:spPr>
        <a:xfrm>
          <a:off x="1637118" y="539679"/>
          <a:ext cx="4307181" cy="4307181"/>
        </a:xfrm>
        <a:custGeom>
          <a:avLst/>
          <a:gdLst/>
          <a:ahLst/>
          <a:cxnLst/>
          <a:rect l="0" t="0" r="0" b="0"/>
          <a:pathLst>
            <a:path>
              <a:moveTo>
                <a:pt x="4304228" y="2040851"/>
              </a:moveTo>
              <a:arcTo wR="2153590" hR="2153590" stAng="21419954" swAng="219616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376C-B41C-0A46-93BA-518F7C2A4ED8}">
      <dsp:nvSpPr>
        <dsp:cNvPr id="0" name=""/>
        <dsp:cNvSpPr/>
      </dsp:nvSpPr>
      <dsp:spPr>
        <a:xfrm>
          <a:off x="4227340" y="3896570"/>
          <a:ext cx="1658435" cy="10779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cap="all" baseline="0" dirty="0">
              <a:latin typeface="Baskerville Old Face" panose="02020602080505020303" pitchFamily="18" charset="77"/>
            </a:rPr>
            <a:t>é</a:t>
          </a:r>
          <a:r>
            <a:rPr lang="fr-FR" sz="2000" kern="1200" dirty="0">
              <a:latin typeface="Baskerville Old Face" panose="02020602080505020303" pitchFamily="18" charset="77"/>
            </a:rPr>
            <a:t>trangers</a:t>
          </a:r>
        </a:p>
      </dsp:txBody>
      <dsp:txXfrm>
        <a:off x="4279963" y="3949193"/>
        <a:ext cx="1553189" cy="972736"/>
      </dsp:txXfrm>
    </dsp:sp>
    <dsp:sp modelId="{BBBEBC06-1686-5148-863C-117E2C64351C}">
      <dsp:nvSpPr>
        <dsp:cNvPr id="0" name=""/>
        <dsp:cNvSpPr/>
      </dsp:nvSpPr>
      <dsp:spPr>
        <a:xfrm>
          <a:off x="1637118" y="539679"/>
          <a:ext cx="4307181" cy="4307181"/>
        </a:xfrm>
        <a:custGeom>
          <a:avLst/>
          <a:gdLst/>
          <a:ahLst/>
          <a:cxnLst/>
          <a:rect l="0" t="0" r="0" b="0"/>
          <a:pathLst>
            <a:path>
              <a:moveTo>
                <a:pt x="2581666" y="4264207"/>
              </a:moveTo>
              <a:arcTo wR="2153590" hR="2153590" stAng="4712086" swAng="137582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A8C6E-1E19-BC4D-9F7C-D32B1D0DB9C5}">
      <dsp:nvSpPr>
        <dsp:cNvPr id="0" name=""/>
        <dsp:cNvSpPr/>
      </dsp:nvSpPr>
      <dsp:spPr>
        <a:xfrm>
          <a:off x="1695642" y="3896570"/>
          <a:ext cx="1658435" cy="10779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Respect de la parole de l’enfant</a:t>
          </a:r>
        </a:p>
      </dsp:txBody>
      <dsp:txXfrm>
        <a:off x="1748265" y="3949193"/>
        <a:ext cx="1553189" cy="972736"/>
      </dsp:txXfrm>
    </dsp:sp>
    <dsp:sp modelId="{787A2B08-D122-7B44-BCBD-04E26F38E62E}">
      <dsp:nvSpPr>
        <dsp:cNvPr id="0" name=""/>
        <dsp:cNvSpPr/>
      </dsp:nvSpPr>
      <dsp:spPr>
        <a:xfrm>
          <a:off x="1637118" y="539679"/>
          <a:ext cx="4307181" cy="4307181"/>
        </a:xfrm>
        <a:custGeom>
          <a:avLst/>
          <a:gdLst/>
          <a:ahLst/>
          <a:cxnLst/>
          <a:rect l="0" t="0" r="0" b="0"/>
          <a:pathLst>
            <a:path>
              <a:moveTo>
                <a:pt x="359860" y="3345432"/>
              </a:moveTo>
              <a:arcTo wR="2153590" hR="2153590" stAng="8783880" swAng="219616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3C675-DAAC-3B44-A98E-7E31A2DAB4E7}">
      <dsp:nvSpPr>
        <dsp:cNvPr id="0" name=""/>
        <dsp:cNvSpPr/>
      </dsp:nvSpPr>
      <dsp:spPr>
        <a:xfrm>
          <a:off x="913305" y="1488783"/>
          <a:ext cx="1658435" cy="10779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Baskerville Old Face" panose="02020602080505020303" pitchFamily="18" charset="77"/>
            </a:rPr>
            <a:t>Personnes et familles</a:t>
          </a:r>
        </a:p>
      </dsp:txBody>
      <dsp:txXfrm>
        <a:off x="965928" y="1541406"/>
        <a:ext cx="1553189" cy="972736"/>
      </dsp:txXfrm>
    </dsp:sp>
    <dsp:sp modelId="{F9FE7B18-B58D-924A-AB20-ECFDC50E67B6}">
      <dsp:nvSpPr>
        <dsp:cNvPr id="0" name=""/>
        <dsp:cNvSpPr/>
      </dsp:nvSpPr>
      <dsp:spPr>
        <a:xfrm>
          <a:off x="1637118" y="539679"/>
          <a:ext cx="4307181" cy="4307181"/>
        </a:xfrm>
        <a:custGeom>
          <a:avLst/>
          <a:gdLst/>
          <a:ahLst/>
          <a:cxnLst/>
          <a:rect l="0" t="0" r="0" b="0"/>
          <a:pathLst>
            <a:path>
              <a:moveTo>
                <a:pt x="375269" y="938878"/>
              </a:moveTo>
              <a:arcTo wR="2153590" hR="2153590" stAng="12860141" swAng="196136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>
            <a:latin typeface="Baskerville Old Face" panose="02020602080505020303" pitchFamily="18" charset="77"/>
          </a:endParaRPr>
        </a:p>
      </dsp:txBody>
      <dsp:txXfrm>
        <a:off x="744" y="145603"/>
        <a:ext cx="2902148" cy="1741289"/>
      </dsp:txXfrm>
    </dsp:sp>
    <dsp:sp modelId="{F3C21D2E-A546-CF4A-9970-927C120727A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193107" y="145603"/>
        <a:ext cx="2902148" cy="1741289"/>
      </dsp:txXfrm>
    </dsp:sp>
    <dsp:sp modelId="{032EE1F3-8082-4C4F-AD67-87B5199495F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744" y="2177107"/>
        <a:ext cx="2902148" cy="1741289"/>
      </dsp:txXfrm>
    </dsp:sp>
    <dsp:sp modelId="{7D3E5A1E-4BC8-924F-8CDB-DE4EA3765F91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193107" y="2177107"/>
        <a:ext cx="2902148" cy="1741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AC5E-7A42-3046-BF76-2EC81C2182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latin typeface="Baskerville Old Face" panose="02020602080505020303" pitchFamily="18" charset="77"/>
            </a:rPr>
            <a:t>Un auditoire universel?</a:t>
          </a:r>
        </a:p>
      </dsp:txBody>
      <dsp:txXfrm>
        <a:off x="744" y="145603"/>
        <a:ext cx="2902148" cy="1741289"/>
      </dsp:txXfrm>
    </dsp:sp>
    <dsp:sp modelId="{F3C21D2E-A546-CF4A-9970-927C120727A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193107" y="145603"/>
        <a:ext cx="2902148" cy="1741289"/>
      </dsp:txXfrm>
    </dsp:sp>
    <dsp:sp modelId="{032EE1F3-8082-4C4F-AD67-87B5199495F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744" y="2177107"/>
        <a:ext cx="2902148" cy="1741289"/>
      </dsp:txXfrm>
    </dsp:sp>
    <dsp:sp modelId="{7D3E5A1E-4BC8-924F-8CDB-DE4EA3765F91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kern="1200" dirty="0">
            <a:latin typeface="Baskerville Old Face" panose="02020602080505020303" pitchFamily="18" charset="77"/>
          </a:endParaRP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EC862-45A5-0545-8CAC-64E7FDFA43F4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422C-B265-8C4C-BDF5-4327F5749F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09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A18B-FE62-4C44-A04F-FA420A01B5B4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3356-A0DB-EE4D-876A-80C253F0A3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3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5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4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9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27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91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9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85/2023</a:t>
            </a:r>
          </a:p>
          <a:p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800" dirty="0">
                <a:effectLst/>
                <a:latin typeface="TimesNewRomanPSMT"/>
              </a:rPr>
              <a:t>B.32.3. Bien que les </a:t>
            </a:r>
            <a:r>
              <a:rPr lang="fr-BE" sz="1800" dirty="0" err="1">
                <a:effectLst/>
                <a:latin typeface="TimesNewRomanPSMT"/>
              </a:rPr>
              <a:t>décisions</a:t>
            </a:r>
            <a:r>
              <a:rPr lang="fr-BE" sz="1800" dirty="0">
                <a:effectLst/>
                <a:latin typeface="TimesNewRomanPSMT"/>
              </a:rPr>
              <a:t> du Comité </a:t>
            </a:r>
            <a:r>
              <a:rPr lang="fr-BE" sz="1800" dirty="0" err="1">
                <a:effectLst/>
                <a:latin typeface="TimesNewRomanPSMT"/>
              </a:rPr>
              <a:t>européen</a:t>
            </a:r>
            <a:r>
              <a:rPr lang="fr-BE" sz="1800" dirty="0">
                <a:effectLst/>
                <a:latin typeface="TimesNewRomanPSMT"/>
              </a:rPr>
              <a:t> des droits sociaux et les recommandations du Comité des ministres ne lient pas la Belgique, il y a toutefois lieu d’avoir </a:t>
            </a:r>
            <a:r>
              <a:rPr lang="fr-BE" sz="1800" dirty="0" err="1">
                <a:effectLst/>
                <a:latin typeface="TimesNewRomanPSMT"/>
              </a:rPr>
              <a:t>égard</a:t>
            </a:r>
            <a:r>
              <a:rPr lang="fr-BE" sz="1800" dirty="0">
                <a:effectLst/>
                <a:latin typeface="TimesNewRomanPSMT"/>
              </a:rPr>
              <a:t>, dans le cadre de l’affaire </a:t>
            </a:r>
            <a:r>
              <a:rPr lang="fr-BE" sz="1800" dirty="0" err="1">
                <a:effectLst/>
                <a:latin typeface="TimesNewRomanPSMT"/>
              </a:rPr>
              <a:t>présentement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examinée</a:t>
            </a:r>
            <a:r>
              <a:rPr lang="fr-BE" sz="1800" dirty="0">
                <a:effectLst/>
                <a:latin typeface="TimesNewRomanPSMT"/>
              </a:rPr>
              <a:t>, à la </a:t>
            </a:r>
            <a:r>
              <a:rPr lang="fr-BE" sz="1800" dirty="0" err="1">
                <a:effectLst/>
                <a:latin typeface="TimesNewRomanPSMT"/>
              </a:rPr>
              <a:t>décision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précitée</a:t>
            </a:r>
            <a:r>
              <a:rPr lang="fr-BE" sz="1800" dirty="0">
                <a:effectLst/>
                <a:latin typeface="TimesNewRomanPSMT"/>
              </a:rPr>
              <a:t> et à la recommandation qui en </a:t>
            </a:r>
            <a:r>
              <a:rPr lang="fr-BE" sz="1800" dirty="0" err="1">
                <a:effectLst/>
                <a:latin typeface="TimesNewRomanPSMT"/>
              </a:rPr>
              <a:t>découle</a:t>
            </a:r>
            <a:r>
              <a:rPr lang="fr-BE" sz="1800" dirty="0">
                <a:effectLst/>
                <a:latin typeface="TimesNewRomanPSMT"/>
              </a:rPr>
              <a:t>, </a:t>
            </a:r>
            <a:r>
              <a:rPr lang="fr-BE" sz="1800" dirty="0" err="1">
                <a:effectLst/>
                <a:latin typeface="TimesNewRomanPSMT"/>
              </a:rPr>
              <a:t>dès</a:t>
            </a:r>
            <a:r>
              <a:rPr lang="fr-BE" sz="1800" dirty="0">
                <a:effectLst/>
                <a:latin typeface="TimesNewRomanPSMT"/>
              </a:rPr>
              <a:t> lors que le Comité </a:t>
            </a:r>
            <a:r>
              <a:rPr lang="fr-BE" sz="1800" dirty="0" err="1">
                <a:effectLst/>
                <a:latin typeface="TimesNewRomanPSMT"/>
              </a:rPr>
              <a:t>européen</a:t>
            </a:r>
            <a:r>
              <a:rPr lang="fr-BE" sz="1800" dirty="0">
                <a:effectLst/>
                <a:latin typeface="TimesNewRomanPSMT"/>
              </a:rPr>
              <a:t> des droits sociaux est un organe </a:t>
            </a:r>
            <a:r>
              <a:rPr lang="fr-BE" sz="1800" dirty="0" err="1">
                <a:effectLst/>
                <a:latin typeface="TimesNewRomanPSMT"/>
              </a:rPr>
              <a:t>indépendant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spécialement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établi</a:t>
            </a:r>
            <a:r>
              <a:rPr lang="fr-BE" sz="1800" dirty="0">
                <a:effectLst/>
                <a:latin typeface="TimesNewRomanPSMT"/>
              </a:rPr>
              <a:t> en vue de superviser l’application de la Charte sociale </a:t>
            </a:r>
            <a:r>
              <a:rPr lang="fr-BE" sz="1800" dirty="0" err="1">
                <a:effectLst/>
                <a:latin typeface="TimesNewRomanPSMT"/>
              </a:rPr>
              <a:t>européenne</a:t>
            </a:r>
            <a:r>
              <a:rPr lang="fr-BE" sz="1800" dirty="0">
                <a:effectLst/>
                <a:latin typeface="TimesNewRomanPSMT"/>
              </a:rPr>
              <a:t> </a:t>
            </a:r>
            <a:r>
              <a:rPr lang="fr-BE" sz="1800" dirty="0" err="1">
                <a:effectLst/>
                <a:latin typeface="TimesNewRomanPSMT"/>
              </a:rPr>
              <a:t>révisée</a:t>
            </a:r>
            <a:r>
              <a:rPr lang="fr-BE" sz="1800" dirty="0">
                <a:effectLst/>
                <a:latin typeface="TimesNewRomanPSMT"/>
              </a:rPr>
              <a:t> et qu’il a examiné le cas des </a:t>
            </a:r>
            <a:r>
              <a:rPr lang="fr-BE" sz="1800" dirty="0" err="1">
                <a:effectLst/>
                <a:latin typeface="TimesNewRomanPSMT"/>
              </a:rPr>
              <a:t>élèves</a:t>
            </a:r>
            <a:r>
              <a:rPr lang="fr-BE" sz="1800" dirty="0">
                <a:effectLst/>
                <a:latin typeface="TimesNewRomanPSMT"/>
              </a:rPr>
              <a:t> en situation de handicap intellectuel en </a:t>
            </a:r>
            <a:r>
              <a:rPr lang="fr-BE" sz="1800" dirty="0" err="1">
                <a:effectLst/>
                <a:latin typeface="TimesNewRomanPSMT"/>
              </a:rPr>
              <a:t>Communaute</a:t>
            </a:r>
            <a:r>
              <a:rPr lang="fr-BE" sz="1800" dirty="0">
                <a:effectLst/>
                <a:latin typeface="TimesNewRomanPSMT"/>
              </a:rPr>
              <a:t>́ </a:t>
            </a:r>
            <a:r>
              <a:rPr lang="fr-BE" sz="1800" dirty="0" err="1">
                <a:effectLst/>
                <a:latin typeface="TimesNewRomanPSMT"/>
              </a:rPr>
              <a:t>française</a:t>
            </a:r>
            <a:r>
              <a:rPr lang="fr-BE" sz="1800" dirty="0">
                <a:effectLst/>
                <a:latin typeface="TimesNewRomanPSMT"/>
              </a:rPr>
              <a:t>, ce qui est </a:t>
            </a:r>
            <a:r>
              <a:rPr lang="fr-BE" sz="1800" dirty="0" err="1">
                <a:effectLst/>
                <a:latin typeface="TimesNewRomanPSMT"/>
              </a:rPr>
              <a:t>précisément</a:t>
            </a:r>
            <a:r>
              <a:rPr lang="fr-BE" sz="1800">
                <a:effectLst/>
                <a:latin typeface="TimesNewRomanPSMT"/>
              </a:rPr>
              <a:t> l’objet de l’affaire n° 7747. </a:t>
            </a:r>
            <a:endParaRPr lang="fr-BE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72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3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5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338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6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effectLst/>
                <a:latin typeface="TimesNewRomanPSMT"/>
              </a:rPr>
              <a:t>153/2023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>
              <a:effectLst/>
              <a:latin typeface="TimesNewRomanPS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effectLst/>
                <a:latin typeface="TimesNewRomanPSMT"/>
              </a:rPr>
              <a:t>B.27. Enfin, s’il est exact qu’elles ne </a:t>
            </a:r>
            <a:r>
              <a:rPr lang="fr-BE" sz="1200" dirty="0" err="1">
                <a:effectLst/>
                <a:latin typeface="TimesNewRomanPSMT"/>
              </a:rPr>
              <a:t>prévoient</a:t>
            </a:r>
            <a:r>
              <a:rPr lang="fr-BE" sz="1200" dirty="0">
                <a:effectLst/>
                <a:latin typeface="TimesNewRomanPSMT"/>
              </a:rPr>
              <a:t> pas que l’enfant, eu </a:t>
            </a:r>
            <a:r>
              <a:rPr lang="fr-BE" sz="1200" dirty="0" err="1">
                <a:effectLst/>
                <a:latin typeface="TimesNewRomanPSMT"/>
              </a:rPr>
              <a:t>égard</a:t>
            </a:r>
            <a:r>
              <a:rPr lang="fr-BE" sz="1200" dirty="0">
                <a:effectLst/>
                <a:latin typeface="TimesNewRomanPSMT"/>
              </a:rPr>
              <a:t> à son </a:t>
            </a:r>
            <a:r>
              <a:rPr lang="fr-BE" sz="1200" dirty="0" err="1">
                <a:effectLst/>
                <a:latin typeface="TimesNewRomanPSMT"/>
              </a:rPr>
              <a:t>âge</a:t>
            </a:r>
            <a:r>
              <a:rPr lang="fr-BE" sz="1200" dirty="0">
                <a:effectLst/>
                <a:latin typeface="TimesNewRomanPSMT"/>
              </a:rPr>
              <a:t> et à son discernement, soit entendu par le </a:t>
            </a:r>
            <a:r>
              <a:rPr lang="fr-BE" sz="1200" dirty="0" err="1">
                <a:effectLst/>
                <a:latin typeface="TimesNewRomanPSMT"/>
              </a:rPr>
              <a:t>ministère</a:t>
            </a:r>
            <a:r>
              <a:rPr lang="fr-BE" sz="1200" dirty="0">
                <a:effectLst/>
                <a:latin typeface="TimesNewRomanPSMT"/>
              </a:rPr>
              <a:t> public pour qu’il puisse donner son avis sur la mesure de placement </a:t>
            </a:r>
            <a:r>
              <a:rPr lang="fr-BE" sz="1200" dirty="0" err="1">
                <a:effectLst/>
                <a:latin typeface="TimesNewRomanPSMT"/>
              </a:rPr>
              <a:t>envisagée</a:t>
            </a:r>
            <a:r>
              <a:rPr lang="fr-BE" sz="1200" dirty="0">
                <a:effectLst/>
                <a:latin typeface="TimesNewRomanPSMT"/>
              </a:rPr>
              <a:t> et que son opinion soit prise en </a:t>
            </a:r>
            <a:r>
              <a:rPr lang="fr-BE" sz="1200" dirty="0" err="1">
                <a:effectLst/>
                <a:latin typeface="TimesNewRomanPSMT"/>
              </a:rPr>
              <a:t>considération</a:t>
            </a:r>
            <a:r>
              <a:rPr lang="fr-BE" sz="1200" dirty="0">
                <a:effectLst/>
                <a:latin typeface="TimesNewRomanPSMT"/>
              </a:rPr>
              <a:t>, les dispositions </a:t>
            </a:r>
            <a:r>
              <a:rPr lang="fr-BE" sz="1200" dirty="0" err="1">
                <a:effectLst/>
                <a:latin typeface="TimesNewRomanPSMT"/>
              </a:rPr>
              <a:t>attaquées</a:t>
            </a:r>
            <a:r>
              <a:rPr lang="fr-BE" sz="1200" dirty="0">
                <a:effectLst/>
                <a:latin typeface="TimesNewRomanPSMT"/>
              </a:rPr>
              <a:t> ne sauraient </a:t>
            </a:r>
            <a:r>
              <a:rPr lang="fr-BE" sz="1200" dirty="0" err="1">
                <a:effectLst/>
                <a:latin typeface="TimesNewRomanPSMT"/>
              </a:rPr>
              <a:t>être</a:t>
            </a:r>
            <a:r>
              <a:rPr lang="fr-BE" sz="1200" dirty="0">
                <a:effectLst/>
                <a:latin typeface="TimesNewRomanPSMT"/>
              </a:rPr>
              <a:t> </a:t>
            </a:r>
            <a:r>
              <a:rPr lang="fr-BE" sz="1200" dirty="0" err="1">
                <a:effectLst/>
                <a:latin typeface="TimesNewRomanPSMT"/>
              </a:rPr>
              <a:t>interprétées</a:t>
            </a:r>
            <a:r>
              <a:rPr lang="fr-BE" sz="1200" dirty="0">
                <a:effectLst/>
                <a:latin typeface="TimesNewRomanPSMT"/>
              </a:rPr>
              <a:t> comme </a:t>
            </a:r>
            <a:r>
              <a:rPr lang="fr-BE" sz="1200" dirty="0" err="1">
                <a:effectLst/>
                <a:latin typeface="TimesNewRomanPSMT"/>
              </a:rPr>
              <a:t>dérogeant</a:t>
            </a:r>
            <a:r>
              <a:rPr lang="fr-BE" sz="1200" dirty="0">
                <a:effectLst/>
                <a:latin typeface="TimesNewRomanPSMT"/>
              </a:rPr>
              <a:t> à l’article 22</a:t>
            </a:r>
            <a:r>
              <a:rPr lang="fr-BE" sz="1200" i="1" dirty="0">
                <a:effectLst/>
                <a:latin typeface="TimesNewRomanPS"/>
              </a:rPr>
              <a:t>bis</a:t>
            </a:r>
            <a:r>
              <a:rPr lang="fr-BE" sz="1200" dirty="0">
                <a:effectLst/>
                <a:latin typeface="TimesNewRomanPSMT"/>
              </a:rPr>
              <a:t>, </a:t>
            </a:r>
            <a:r>
              <a:rPr lang="fr-BE" sz="1200" dirty="0" err="1">
                <a:effectLst/>
                <a:latin typeface="TimesNewRomanPSMT"/>
              </a:rPr>
              <a:t>alinéa</a:t>
            </a:r>
            <a:r>
              <a:rPr lang="fr-BE" sz="1200" dirty="0">
                <a:effectLst/>
                <a:latin typeface="TimesNewRomanPSMT"/>
              </a:rPr>
              <a:t> 2, de la Constitution et aux articles 9 et 12 de la Convention relative aux droits de l’enfant, qui exigent que l’enfant, eu </a:t>
            </a:r>
            <a:r>
              <a:rPr lang="fr-BE" sz="1200" dirty="0" err="1">
                <a:effectLst/>
                <a:latin typeface="TimesNewRomanPSMT"/>
              </a:rPr>
              <a:t>égard</a:t>
            </a:r>
            <a:r>
              <a:rPr lang="fr-BE" sz="1200" dirty="0">
                <a:effectLst/>
                <a:latin typeface="TimesNewRomanPSMT"/>
              </a:rPr>
              <a:t> à son </a:t>
            </a:r>
            <a:r>
              <a:rPr lang="fr-BE" sz="1200" dirty="0" err="1">
                <a:effectLst/>
                <a:latin typeface="TimesNewRomanPSMT"/>
              </a:rPr>
              <a:t>âge</a:t>
            </a:r>
            <a:r>
              <a:rPr lang="fr-BE" sz="1200" dirty="0">
                <a:effectLst/>
                <a:latin typeface="TimesNewRomanPSMT"/>
              </a:rPr>
              <a:t> et à son discernement, ait le droit de s’exprimer sur toute question qui le concerne. La mesure de placement </a:t>
            </a:r>
            <a:r>
              <a:rPr lang="fr-BE" sz="1200" dirty="0" err="1">
                <a:effectLst/>
                <a:latin typeface="TimesNewRomanPSMT"/>
              </a:rPr>
              <a:t>décidée</a:t>
            </a:r>
            <a:r>
              <a:rPr lang="fr-BE" sz="1200" dirty="0">
                <a:effectLst/>
                <a:latin typeface="TimesNewRomanPSMT"/>
              </a:rPr>
              <a:t> par le </a:t>
            </a:r>
            <a:r>
              <a:rPr lang="fr-BE" sz="1200" dirty="0" err="1">
                <a:effectLst/>
                <a:latin typeface="TimesNewRomanPSMT"/>
              </a:rPr>
              <a:t>ministère</a:t>
            </a:r>
            <a:r>
              <a:rPr lang="fr-BE" sz="1200" dirty="0">
                <a:effectLst/>
                <a:latin typeface="TimesNewRomanPSMT"/>
              </a:rPr>
              <a:t> public est à l’</a:t>
            </a:r>
            <a:r>
              <a:rPr lang="fr-BE" sz="1200" dirty="0" err="1">
                <a:effectLst/>
                <a:latin typeface="TimesNewRomanPSMT"/>
              </a:rPr>
              <a:t>évidence</a:t>
            </a:r>
            <a:r>
              <a:rPr lang="fr-BE" sz="1200" dirty="0">
                <a:effectLst/>
                <a:latin typeface="TimesNewRomanPSMT"/>
              </a:rPr>
              <a:t> une question qui concerne l’enfant, de sorte que, eu </a:t>
            </a:r>
            <a:r>
              <a:rPr lang="fr-BE" sz="1200" dirty="0" err="1">
                <a:effectLst/>
                <a:latin typeface="TimesNewRomanPSMT"/>
              </a:rPr>
              <a:t>égard</a:t>
            </a:r>
            <a:r>
              <a:rPr lang="fr-BE" sz="1200" dirty="0">
                <a:effectLst/>
                <a:latin typeface="TimesNewRomanPSMT"/>
              </a:rPr>
              <a:t> à son </a:t>
            </a:r>
            <a:r>
              <a:rPr lang="fr-BE" sz="1200" dirty="0" err="1">
                <a:effectLst/>
                <a:latin typeface="TimesNewRomanPSMT"/>
              </a:rPr>
              <a:t>âge</a:t>
            </a:r>
            <a:r>
              <a:rPr lang="fr-BE" sz="1200" dirty="0">
                <a:effectLst/>
                <a:latin typeface="TimesNewRomanPSMT"/>
              </a:rPr>
              <a:t> et à son discernement, son opinion doit </a:t>
            </a:r>
            <a:r>
              <a:rPr lang="fr-BE" sz="1200" dirty="0" err="1">
                <a:effectLst/>
                <a:latin typeface="TimesNewRomanPSMT"/>
              </a:rPr>
              <a:t>être</a:t>
            </a:r>
            <a:r>
              <a:rPr lang="fr-BE" sz="1200" dirty="0">
                <a:effectLst/>
                <a:latin typeface="TimesNewRomanPSMT"/>
              </a:rPr>
              <a:t> recueillie par le </a:t>
            </a:r>
            <a:r>
              <a:rPr lang="fr-BE" sz="1200" dirty="0" err="1">
                <a:effectLst/>
                <a:latin typeface="TimesNewRomanPSMT"/>
              </a:rPr>
              <a:t>ministère</a:t>
            </a:r>
            <a:r>
              <a:rPr lang="fr-BE" sz="1200" dirty="0">
                <a:effectLst/>
                <a:latin typeface="TimesNewRomanPSMT"/>
              </a:rPr>
              <a:t> public, le cas </a:t>
            </a:r>
            <a:r>
              <a:rPr lang="fr-BE" sz="1200" dirty="0" err="1">
                <a:effectLst/>
                <a:latin typeface="TimesNewRomanPSMT"/>
              </a:rPr>
              <a:t>échéant</a:t>
            </a:r>
            <a:r>
              <a:rPr lang="fr-BE" sz="1200" dirty="0">
                <a:effectLst/>
                <a:latin typeface="TimesNewRomanPSMT"/>
              </a:rPr>
              <a:t> par l’</a:t>
            </a:r>
            <a:r>
              <a:rPr lang="fr-BE" sz="1200" dirty="0" err="1">
                <a:effectLst/>
                <a:latin typeface="TimesNewRomanPSMT"/>
              </a:rPr>
              <a:t>intermédiaire</a:t>
            </a:r>
            <a:r>
              <a:rPr lang="fr-BE" sz="1200" dirty="0">
                <a:effectLst/>
                <a:latin typeface="TimesNewRomanPSMT"/>
              </a:rPr>
              <a:t> des services de police intervenant sur les lieux, et qu’elle doit </a:t>
            </a:r>
            <a:r>
              <a:rPr lang="fr-BE" sz="1200" dirty="0" err="1">
                <a:effectLst/>
                <a:latin typeface="TimesNewRomanPSMT"/>
              </a:rPr>
              <a:t>être</a:t>
            </a:r>
            <a:r>
              <a:rPr lang="fr-BE" sz="1200" dirty="0">
                <a:effectLst/>
                <a:latin typeface="TimesNewRomanPSMT"/>
              </a:rPr>
              <a:t> </a:t>
            </a:r>
            <a:r>
              <a:rPr lang="fr-BE" sz="1200" dirty="0" err="1">
                <a:effectLst/>
                <a:latin typeface="TimesNewRomanPSMT"/>
              </a:rPr>
              <a:t>dûment</a:t>
            </a:r>
            <a:r>
              <a:rPr lang="fr-BE" sz="1200" dirty="0">
                <a:effectLst/>
                <a:latin typeface="TimesNewRomanPSMT"/>
              </a:rPr>
              <a:t> prise en </a:t>
            </a:r>
            <a:r>
              <a:rPr lang="fr-BE" sz="1200" dirty="0" err="1">
                <a:effectLst/>
                <a:latin typeface="TimesNewRomanPSMT"/>
              </a:rPr>
              <a:t>considération</a:t>
            </a:r>
            <a:r>
              <a:rPr lang="fr-BE" sz="1200" dirty="0">
                <a:effectLst/>
                <a:latin typeface="TimesNewRomanPSMT"/>
              </a:rPr>
              <a:t>. La circonstance que cette mesure est prise dans une situation de </a:t>
            </a:r>
            <a:r>
              <a:rPr lang="fr-BE" sz="1200" dirty="0" err="1">
                <a:effectLst/>
                <a:latin typeface="TimesNewRomanPSMT"/>
              </a:rPr>
              <a:t>nécessite</a:t>
            </a:r>
            <a:r>
              <a:rPr lang="fr-BE" sz="1200" dirty="0">
                <a:effectLst/>
                <a:latin typeface="TimesNewRomanPSMT"/>
              </a:rPr>
              <a:t>́ urgente ne permet pas de se dispenser du respect de cette garantie constitutionnelle et conventionnelle. </a:t>
            </a:r>
            <a:endParaRPr lang="fr-B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7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44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346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275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85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805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6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0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3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1200" i="1" dirty="0">
                <a:solidFill>
                  <a:srgbClr val="191919"/>
                </a:solidFill>
                <a:latin typeface="Baskerville Old Face" panose="02020602080505020303" pitchFamily="18" charset="77"/>
              </a:rPr>
              <a:t>La proclamation de droits spécifiques de l’enfant à la fin du XXe siècle a-t-elle eu un impact sur la jurisprudence de la Cour constitutionnelle en matière de droits fondamentaux </a:t>
            </a:r>
          </a:p>
          <a:p>
            <a:pPr marL="0" indent="0" algn="just">
              <a:buNone/>
            </a:pPr>
            <a:endParaRPr lang="fr-BE" sz="1200" dirty="0">
              <a:solidFill>
                <a:srgbClr val="191919"/>
              </a:solidFill>
              <a:latin typeface="Baskerville Old Face" panose="02020602080505020303" pitchFamily="18" charset="77"/>
            </a:endParaRPr>
          </a:p>
          <a:p>
            <a:pPr marL="0" indent="0" algn="just">
              <a:buNone/>
            </a:pPr>
            <a:r>
              <a:rPr lang="fr-BE" sz="1200" i="1" dirty="0">
                <a:solidFill>
                  <a:srgbClr val="191919"/>
                </a:solidFill>
                <a:latin typeface="Baskerville Old Face" panose="02020602080505020303" pitchFamily="18" charset="77"/>
              </a:rPr>
              <a:t>et, le cas échéant, cet impact est-il légitime à l’aune des théories de la justice constitutionnelle réévaluées à la lumière du concept de vulnérabilité, qui implique de trouver un juste équilibre entre le droit à une protection renforcée de l’enfant et son droit à une autonomie progressive ?</a:t>
            </a:r>
            <a:endParaRPr lang="fr-FR" sz="1200" i="1" dirty="0">
              <a:latin typeface="Baskerville Old Face" panose="02020602080505020303" pitchFamily="18" charset="77"/>
            </a:endParaRPr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13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5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61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3356-A0DB-EE4D-876A-80C253F0A3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A2C1F-73A6-8048-9992-96824529F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A28BFA-C74F-274E-B7F0-B231BFB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EAAFF-1A97-894D-8229-948D049F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15F32-FCA4-1846-96F3-95166ABB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85F8B-6CBC-6D46-8DF3-A43FE1D2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EDB20-E32F-E24F-A43B-D796DA6A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B412E5-BE61-CD49-B97A-D92F41530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ED400-A1F6-1D40-A02B-8A36870C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208FD-C148-8841-934A-23F1236E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242B7-F1DC-B846-8E11-161C9569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9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59C993-C3F2-A14C-8979-AC2C51873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614B90-EE4C-F841-8CE2-E2D64E1F2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C1DDE3-5D69-0244-BE49-5E4EE6DB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F5E00-04D4-D649-9684-F4FD68E5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42497-DFF1-674F-BEFD-D45AA27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58055-1AB8-0142-9FD7-4168974D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512096-FF46-C04B-B0ED-1EEB6BC1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A3F0F-4098-E34D-97F8-BFAFFBD3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43BAA-C989-CE49-9CED-B201B833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8E5D2-17E7-8F4E-A5B8-D53DBD4F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1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302BE-C788-5541-95AE-CB8472D1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2156EC-6D8A-C543-8496-E14E748D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85281-1717-354E-8E1F-842273F4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0DC15-F1DB-7E42-A6ED-2379DA12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7B6A8-E94A-7241-91A5-D050C74B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2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F6F12-C39B-AE40-B0A1-FBBA10EB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B6EF1-F8A8-DB40-944C-8AED313D5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FD5BEB-B528-6D40-9037-8107C261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C49DBE-8D72-5A4B-B4C9-525D4E3C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788A8-148A-6540-B742-945677EB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358682-5286-244B-9C90-DC9695C9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46BD7-D96D-AE40-9B7C-7EBE1C05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E0D917-F469-BD4F-8892-2BCCF86D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E17061-5111-AE4C-B124-AA4826BA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37EE1C-8DE3-D34B-A5FC-D8A85CE5C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0F08BA-0209-CE43-9F1A-7627AAA5E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CD5E6E-0DBF-D542-B6EC-BB5F7755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CF6D0A-988D-EE49-B29B-95735B5C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C3B872-5932-CA46-8627-0D4B2C06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C9C68-E27A-DD40-832D-FDACDD42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7139A2-F93C-464C-BAEE-E44FF1B6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0C6148-605F-4946-935F-1EF5D8E6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FB5A85-1EE1-7247-AD0F-58C2F11D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2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4AC540-EDD3-8A4C-AFEE-CAAAA364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1B6F83-CEC6-8342-B8F5-999BE7B9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FD93F1-62CB-1C45-9FA1-4AC209A2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58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C9068-31AA-8042-B140-17E93C68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5950F-0C01-FA46-893C-88B217E0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9FDFE9-EA05-2749-BE05-C30C485EA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CEAF31-D4C5-CE4D-AEF5-4443EC45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EE6AD3-5C5F-684E-879C-F6A81CC9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6A4DFB-FBD0-BE46-9C9A-DADB08A3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B8254-C30B-BE4A-B102-08C8B6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A077C0-11AF-A84F-9921-867EA08BD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3857E4-1AA4-2648-A760-8BD91306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2E8BA8-CF72-AD4F-813D-C5ADB606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2756E9-0910-7B4F-A657-4BBD4B6C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2BCDF-B541-4842-B6CD-7997244D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17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3F0819-83E6-5D49-9567-65272C8A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2E19B2-9E3A-E242-A782-2C2325488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C3B42-598C-C549-89F4-68036FA63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6AE-6B5E-6D4B-B1B3-1D4D2C2E926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4F022-2B58-814A-BF5F-D3C39EA26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31056-0B54-8946-B009-EF61F5661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BEFE-51CD-3948-B284-1C6E51F833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2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4479403"/>
          </a:xfrm>
          <a:solidFill>
            <a:srgbClr val="00B30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br>
              <a:rPr lang="fr-BE" sz="1600" b="1" dirty="0"/>
            </a:br>
            <a:r>
              <a:rPr lang="fr-BE" sz="4400" b="1" dirty="0">
                <a:latin typeface="Baskerville Old Face" panose="02020602080505020303" pitchFamily="18" charset="77"/>
              </a:rPr>
              <a:t>La révolution des droits de l’enfant</a:t>
            </a:r>
            <a:br>
              <a:rPr lang="fr-BE" sz="40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fr-BE" sz="31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Une étude de la vulnérabilité particulière de l’enfant à l’aune de la justice constitutionnelle belge</a:t>
            </a:r>
            <a:b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</a:br>
            <a:b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</a:br>
            <a: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Rencontre </a:t>
            </a:r>
            <a:r>
              <a:rPr lang="fr-BE" sz="2700" b="1" i="0" u="none" strike="noStrike" dirty="0" err="1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V.Fam</a:t>
            </a:r>
            <a: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. et </a:t>
            </a:r>
            <a:r>
              <a:rPr lang="fr-BE" sz="2700" b="1" i="0" u="none" strike="noStrike" dirty="0" err="1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Famille&amp;Droit</a:t>
            </a:r>
            <a:r>
              <a:rPr lang="fr-BE" sz="2700" b="1" i="0" u="none" strike="noStrike" dirty="0">
                <a:solidFill>
                  <a:srgbClr val="191919"/>
                </a:solidFill>
                <a:effectLst/>
                <a:latin typeface="Baskerville Old Face" panose="02020602080505020303" pitchFamily="18" charset="77"/>
              </a:rPr>
              <a:t> </a:t>
            </a:r>
            <a:br>
              <a:rPr lang="fr-BE" sz="2200" b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</a:br>
            <a:br>
              <a:rPr lang="fr-BE" sz="32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fr-BE" sz="2700" b="1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77"/>
              </a:rPr>
              <a:t>29.01.2024</a:t>
            </a:r>
            <a:br>
              <a:rPr lang="fr-BE" sz="20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77"/>
              </a:rPr>
            </a:br>
            <a:br>
              <a:rPr lang="fr-BE" sz="20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77"/>
              </a:rPr>
            </a:br>
            <a:r>
              <a:rPr lang="fr-BE" sz="2200" dirty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77"/>
              </a:rPr>
              <a:t>Anne-Catherine </a:t>
            </a:r>
            <a:r>
              <a:rPr lang="fr-BE" sz="2200" dirty="0" err="1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77"/>
              </a:rPr>
              <a:t>Rasson</a:t>
            </a:r>
            <a:br>
              <a:rPr lang="fr-BE" sz="2200" dirty="0">
                <a:solidFill>
                  <a:srgbClr val="FFFFFF"/>
                </a:solidFill>
              </a:rPr>
            </a:br>
            <a:endParaRPr lang="fr-FR" sz="2200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66000" y="6488668"/>
            <a:ext cx="60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Unesco</a:t>
            </a:r>
          </a:p>
        </p:txBody>
      </p:sp>
      <p:pic>
        <p:nvPicPr>
          <p:cNvPr id="1032" name="Picture 8" descr="V&amp;S — University of Namur">
            <a:extLst>
              <a:ext uri="{FF2B5EF4-FFF2-40B4-BE49-F238E27FC236}">
                <a16:creationId xmlns:a16="http://schemas.microsoft.com/office/drawing/2014/main" id="{6BB407C0-55FF-BF08-AE5D-E0D2D032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47" y="4638138"/>
            <a:ext cx="2133865" cy="18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745FF1-6C0C-06A6-C12E-E0D850FD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" y="4837668"/>
            <a:ext cx="1460501" cy="14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CBCB1E-A8B0-9CFD-7618-09155A635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49" y="4781132"/>
            <a:ext cx="1460501" cy="15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125699F-6159-ADAD-B0D6-51A153C05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12868"/>
              </p:ext>
            </p:extLst>
          </p:nvPr>
        </p:nvGraphicFramePr>
        <p:xfrm>
          <a:off x="1145893" y="905719"/>
          <a:ext cx="7581418" cy="50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chercheur - DSI et chef de projet IT externalisé sur Nantes.">
            <a:extLst>
              <a:ext uri="{FF2B5EF4-FFF2-40B4-BE49-F238E27FC236}">
                <a16:creationId xmlns:a16="http://schemas.microsoft.com/office/drawing/2014/main" id="{B0ED7FB7-AEF9-148F-2570-73C1E0D7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" y="210274"/>
            <a:ext cx="1597306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4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0636A4-8232-EF98-F39D-8DB39BB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1" y="-607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58280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957CBDA-918F-5071-0067-4FD6AC578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7" y="1638980"/>
            <a:ext cx="7051907" cy="4725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4222E4-1ECF-6A76-2BC0-2C0B125E0FC1}"/>
              </a:ext>
            </a:extLst>
          </p:cNvPr>
          <p:cNvSpPr txBox="1"/>
          <p:nvPr/>
        </p:nvSpPr>
        <p:spPr>
          <a:xfrm>
            <a:off x="3585699" y="6525090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>
                <a:effectLst/>
                <a:latin typeface="Baskerville Old Face" panose="02020602080505020303" pitchFamily="18" charset="77"/>
                <a:ea typeface="Times New Roman" panose="02020603050405020304" pitchFamily="18" charset="0"/>
              </a:rPr>
              <a:t>Bruegel,  </a:t>
            </a:r>
            <a:r>
              <a:rPr lang="fr-BE" sz="1000" i="1" dirty="0">
                <a:effectLst/>
                <a:latin typeface="Baskerville Old Face" panose="02020602080505020303" pitchFamily="18" charset="77"/>
                <a:ea typeface="Times New Roman" panose="02020603050405020304" pitchFamily="18" charset="0"/>
              </a:rPr>
              <a:t>Jeux d’enfants</a:t>
            </a:r>
            <a:r>
              <a:rPr lang="fr-BE" sz="1000" dirty="0">
                <a:effectLst/>
                <a:latin typeface="Baskerville Old Face" panose="02020602080505020303" pitchFamily="18" charset="77"/>
                <a:ea typeface="Times New Roman" panose="02020603050405020304" pitchFamily="18" charset="0"/>
              </a:rPr>
              <a:t>, 1560</a:t>
            </a:r>
            <a:r>
              <a:rPr lang="fr-BE" sz="1000" dirty="0">
                <a:effectLst/>
                <a:latin typeface="Baskerville Old Face" panose="02020602080505020303" pitchFamily="18" charset="77"/>
              </a:rPr>
              <a:t> </a:t>
            </a:r>
            <a:endParaRPr lang="fr-FR" sz="1000" dirty="0">
              <a:latin typeface="Baskerville Old Face" panose="02020602080505020303" pitchFamily="18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11FAFA-2DD7-3DA2-AB7C-6E02A3FE7D01}"/>
              </a:ext>
            </a:extLst>
          </p:cNvPr>
          <p:cNvSpPr txBox="1"/>
          <p:nvPr/>
        </p:nvSpPr>
        <p:spPr>
          <a:xfrm>
            <a:off x="1099594" y="973282"/>
            <a:ext cx="4748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1. La légalité: les multiples figures de l’enfant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0636A4-8232-EF98-F39D-8DB39BB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1" y="-607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Résultats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2332F1-841F-74F6-4E8B-0B7EA71A421A}"/>
              </a:ext>
            </a:extLst>
          </p:cNvPr>
          <p:cNvSpPr/>
          <p:nvPr/>
        </p:nvSpPr>
        <p:spPr>
          <a:xfrm>
            <a:off x="3419810" y="1744938"/>
            <a:ext cx="2349795" cy="1754372"/>
          </a:xfrm>
          <a:prstGeom prst="ellipse">
            <a:avLst/>
          </a:prstGeom>
          <a:solidFill>
            <a:schemeClr val="bg2">
              <a:alpha val="6707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A5C795-8F99-0E8C-216C-B933ECAC2CD8}"/>
              </a:ext>
            </a:extLst>
          </p:cNvPr>
          <p:cNvSpPr txBox="1"/>
          <p:nvPr/>
        </p:nvSpPr>
        <p:spPr>
          <a:xfrm>
            <a:off x="3713505" y="2372890"/>
            <a:ext cx="1855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skerville Old Face" panose="02020602080505020303" pitchFamily="18" charset="77"/>
              </a:rPr>
              <a:t>L’enfant-sujet</a:t>
            </a:r>
          </a:p>
          <a:p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86DC47E-7623-6B8D-71AE-5B35613BD0C7}"/>
              </a:ext>
            </a:extLst>
          </p:cNvPr>
          <p:cNvSpPr/>
          <p:nvPr/>
        </p:nvSpPr>
        <p:spPr>
          <a:xfrm>
            <a:off x="5670200" y="2753712"/>
            <a:ext cx="2349795" cy="1754372"/>
          </a:xfrm>
          <a:prstGeom prst="ellipse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E510E3-CF7F-DC1F-CBE7-61077C57680A}"/>
              </a:ext>
            </a:extLst>
          </p:cNvPr>
          <p:cNvSpPr txBox="1"/>
          <p:nvPr/>
        </p:nvSpPr>
        <p:spPr>
          <a:xfrm>
            <a:off x="5890908" y="3471681"/>
            <a:ext cx="2063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askerville Old Face" panose="02020602080505020303" pitchFamily="18" charset="77"/>
              </a:rPr>
              <a:t>L’enfant invisible</a:t>
            </a:r>
          </a:p>
          <a:p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461C3D0-817C-FF9B-2C7B-AABB446E5B76}"/>
              </a:ext>
            </a:extLst>
          </p:cNvPr>
          <p:cNvSpPr/>
          <p:nvPr/>
        </p:nvSpPr>
        <p:spPr>
          <a:xfrm>
            <a:off x="4949194" y="4537015"/>
            <a:ext cx="2349795" cy="1754372"/>
          </a:xfrm>
          <a:prstGeom prst="ellipse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681DFD-ED91-D8EC-7D37-74F6CCE9A789}"/>
              </a:ext>
            </a:extLst>
          </p:cNvPr>
          <p:cNvSpPr/>
          <p:nvPr/>
        </p:nvSpPr>
        <p:spPr>
          <a:xfrm>
            <a:off x="1235904" y="2780556"/>
            <a:ext cx="2349795" cy="1754372"/>
          </a:xfrm>
          <a:prstGeom prst="ellipse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A97DB1-79C3-A7D5-98CD-C492D5348BD2}"/>
              </a:ext>
            </a:extLst>
          </p:cNvPr>
          <p:cNvSpPr/>
          <p:nvPr/>
        </p:nvSpPr>
        <p:spPr>
          <a:xfrm>
            <a:off x="2222204" y="4520900"/>
            <a:ext cx="2349795" cy="1754372"/>
          </a:xfrm>
          <a:prstGeom prst="ellipse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AA0FD8-6E05-167F-144E-AE50F0E93C13}"/>
              </a:ext>
            </a:extLst>
          </p:cNvPr>
          <p:cNvSpPr txBox="1"/>
          <p:nvPr/>
        </p:nvSpPr>
        <p:spPr>
          <a:xfrm>
            <a:off x="4887843" y="5230646"/>
            <a:ext cx="2472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askerville Old Face" panose="02020602080505020303" pitchFamily="18" charset="77"/>
              </a:rPr>
              <a:t>L’enfant sans droits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8C79CA-2F86-4EA6-A77A-8B9E3F755FC6}"/>
              </a:ext>
            </a:extLst>
          </p:cNvPr>
          <p:cNvSpPr txBox="1"/>
          <p:nvPr/>
        </p:nvSpPr>
        <p:spPr>
          <a:xfrm>
            <a:off x="2244912" y="5198008"/>
            <a:ext cx="23497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askerville Old Face" panose="02020602080505020303" pitchFamily="18" charset="77"/>
              </a:rPr>
              <a:t>L’enfant vulnérable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5C3BC2-C5E1-C72B-9BA1-20A61BADEE29}"/>
              </a:ext>
            </a:extLst>
          </p:cNvPr>
          <p:cNvSpPr txBox="1"/>
          <p:nvPr/>
        </p:nvSpPr>
        <p:spPr>
          <a:xfrm>
            <a:off x="1659295" y="3409939"/>
            <a:ext cx="18272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skerville Old Face" panose="02020602080505020303" pitchFamily="18" charset="77"/>
              </a:rPr>
              <a:t>L’enfant situé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76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formelle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880948"/>
              </p:ext>
            </p:extLst>
          </p:nvPr>
        </p:nvGraphicFramePr>
        <p:xfrm>
          <a:off x="1419828" y="24618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07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formelle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951546"/>
              </p:ext>
            </p:extLst>
          </p:nvPr>
        </p:nvGraphicFramePr>
        <p:xfrm>
          <a:off x="1419828" y="24618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11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formelle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065842"/>
              </p:ext>
            </p:extLst>
          </p:nvPr>
        </p:nvGraphicFramePr>
        <p:xfrm>
          <a:off x="1419828" y="2569579"/>
          <a:ext cx="6335210" cy="395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72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formelle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573390"/>
              </p:ext>
            </p:extLst>
          </p:nvPr>
        </p:nvGraphicFramePr>
        <p:xfrm>
          <a:off x="1419828" y="24618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82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formelle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048580"/>
              </p:ext>
            </p:extLst>
          </p:nvPr>
        </p:nvGraphicFramePr>
        <p:xfrm>
          <a:off x="1458410" y="2453833"/>
          <a:ext cx="6447099" cy="399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886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015738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88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877390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29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AE4B2E6-457A-814D-B375-74659A5B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02" y="5418841"/>
            <a:ext cx="8472995" cy="767838"/>
          </a:xfr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b="1" i="0" u="none" strike="noStrike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</a:rPr>
              <a:t>20/11/1989: Convention internationale relative aux droits de l’enfant</a:t>
            </a:r>
            <a:endParaRPr lang="fr-BE" sz="2400" b="0" i="0" u="none" strike="noStrike" dirty="0">
              <a:solidFill>
                <a:srgbClr val="000000"/>
              </a:solidFill>
              <a:effectLst/>
              <a:latin typeface="Baskerville Old Face" panose="02020602080505020303" pitchFamily="18" charset="77"/>
            </a:endParaRPr>
          </a:p>
          <a:p>
            <a:pPr marL="0" indent="0" algn="ctr">
              <a:buNone/>
            </a:pPr>
            <a:endParaRPr lang="fr-BE" sz="2400" b="1" dirty="0">
              <a:solidFill>
                <a:srgbClr val="191919"/>
              </a:solidFill>
              <a:latin typeface="Baskerville Old Face" panose="02020602080505020303" pitchFamily="18" charset="77"/>
            </a:endParaRPr>
          </a:p>
          <a:p>
            <a:pPr algn="ctr">
              <a:buFont typeface="Wingdings" pitchFamily="2" charset="2"/>
              <a:buChar char="q"/>
            </a:pPr>
            <a:endParaRPr lang="fr-BE" sz="2400" b="0" i="0" u="none" strike="noStrike" dirty="0">
              <a:solidFill>
                <a:srgbClr val="000000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38F14B-033B-2FC4-D32A-CAD2BF9463B8}"/>
              </a:ext>
            </a:extLst>
          </p:cNvPr>
          <p:cNvSpPr txBox="1"/>
          <p:nvPr/>
        </p:nvSpPr>
        <p:spPr>
          <a:xfrm>
            <a:off x="152834" y="999839"/>
            <a:ext cx="5587955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200" b="0" i="0" u="none" strike="noStrike" dirty="0">
                <a:effectLst/>
                <a:latin typeface="Baskerville Old Face" panose="02020602080505020303" pitchFamily="18" charset="77"/>
              </a:rPr>
              <a:t>«</a:t>
            </a:r>
            <a:r>
              <a:rPr lang="fr-BE" sz="2200" b="0" i="1" u="none" strike="noStrike" dirty="0">
                <a:effectLst/>
                <a:latin typeface="Baskerville Old Face" panose="02020602080505020303" pitchFamily="18" charset="77"/>
              </a:rPr>
              <a:t>Les enfants ne sont pas les personnes de demain ; ils sont des personnes dès aujourd’hui. Ils ont le droit d’être pris au sérieux ; ils ont le droit d’être traités </a:t>
            </a:r>
            <a:r>
              <a:rPr lang="fr-BE" sz="2200" b="0" u="none" strike="noStrike" dirty="0">
                <a:effectLst/>
                <a:latin typeface="Baskerville Old Face" panose="02020602080505020303" pitchFamily="18" charset="77"/>
              </a:rPr>
              <a:t>[…]</a:t>
            </a:r>
            <a:r>
              <a:rPr lang="fr-BE" sz="2200" b="0" i="1" u="none" strike="noStrike" dirty="0">
                <a:effectLst/>
                <a:latin typeface="Baskerville Old Face" panose="02020602080505020303" pitchFamily="18" charset="77"/>
              </a:rPr>
              <a:t> avec respect</a:t>
            </a:r>
            <a:r>
              <a:rPr lang="fr-BE" sz="2200" b="0" i="0" u="none" strike="noStrike" dirty="0">
                <a:effectLst/>
                <a:latin typeface="Baskerville Old Face" panose="02020602080505020303" pitchFamily="18" charset="77"/>
              </a:rPr>
              <a:t>. »    </a:t>
            </a:r>
          </a:p>
          <a:p>
            <a:pPr algn="ctr"/>
            <a:r>
              <a:rPr lang="fr-BE" sz="2200" b="0" i="0" u="none" strike="noStrike" dirty="0">
                <a:effectLst/>
                <a:latin typeface="Baskerville Old Face" panose="02020602080505020303" pitchFamily="18" charset="77"/>
              </a:rPr>
              <a:t>(Janusz Korczak, 1929)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7B2A28D-DCFA-CB7D-766D-996F20E3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2" y="-94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Contexte</a:t>
            </a:r>
          </a:p>
        </p:txBody>
      </p:sp>
      <p:cxnSp>
        <p:nvCxnSpPr>
          <p:cNvPr id="4" name="Connecteur en arc 3">
            <a:extLst>
              <a:ext uri="{FF2B5EF4-FFF2-40B4-BE49-F238E27FC236}">
                <a16:creationId xmlns:a16="http://schemas.microsoft.com/office/drawing/2014/main" id="{56CB2956-9295-9B73-1768-97A19143A2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94930" y="3330859"/>
            <a:ext cx="1067256" cy="578023"/>
          </a:xfrm>
          <a:prstGeom prst="curvedConnector3">
            <a:avLst/>
          </a:prstGeom>
          <a:ln w="793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6 août 1942, Janusz Korczak est déporté avec &quot;ses&quot; orphelins">
            <a:extLst>
              <a:ext uri="{FF2B5EF4-FFF2-40B4-BE49-F238E27FC236}">
                <a16:creationId xmlns:a16="http://schemas.microsoft.com/office/drawing/2014/main" id="{12DA486C-A191-52B7-B9C8-6832CC3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23" y="798641"/>
            <a:ext cx="2325717" cy="29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FAB36A-987C-23C9-0BEE-2374FBF430B0}"/>
              </a:ext>
            </a:extLst>
          </p:cNvPr>
          <p:cNvSpPr txBox="1"/>
          <p:nvPr/>
        </p:nvSpPr>
        <p:spPr>
          <a:xfrm>
            <a:off x="227302" y="4486512"/>
            <a:ext cx="85811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70C0"/>
                </a:solidFill>
                <a:latin typeface="Baskerville Old Face" panose="02020602080505020303" pitchFamily="18" charset="77"/>
              </a:rPr>
              <a:t>« Révolution » du statut juridique de l’enfant au XX</a:t>
            </a:r>
            <a:r>
              <a:rPr lang="fr-FR" sz="2400" b="1" i="1" baseline="30000" dirty="0">
                <a:solidFill>
                  <a:srgbClr val="0070C0"/>
                </a:solidFill>
                <a:latin typeface="Baskerville Old Face" panose="02020602080505020303" pitchFamily="18" charset="77"/>
              </a:rPr>
              <a:t>e</a:t>
            </a:r>
            <a:r>
              <a:rPr lang="fr-FR" sz="2400" b="1" i="1" dirty="0">
                <a:solidFill>
                  <a:srgbClr val="0070C0"/>
                </a:solidFill>
                <a:latin typeface="Baskerville Old Face" panose="02020602080505020303" pitchFamily="18" charset="77"/>
              </a:rPr>
              <a:t> siècle</a:t>
            </a:r>
          </a:p>
        </p:txBody>
      </p:sp>
    </p:spTree>
    <p:extLst>
      <p:ext uri="{BB962C8B-B14F-4D97-AF65-F5344CB8AC3E}">
        <p14:creationId xmlns:p14="http://schemas.microsoft.com/office/powerpoint/2010/main" val="27243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p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527885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90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787546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62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018639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88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E2838-DC21-6ACE-2E68-671955D9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44" y="16520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00B30B"/>
                </a:solidFill>
                <a:latin typeface="Baskerville Old Face" panose="02020602080505020303" pitchFamily="18" charset="77"/>
              </a:rPr>
              <a:t>La légitimité substantielle</a:t>
            </a: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endParaRPr lang="fr-BE" b="0" i="0" u="none" strike="noStrike" dirty="0">
              <a:solidFill>
                <a:srgbClr val="00B30B"/>
              </a:solidFill>
              <a:effectLst/>
              <a:latin typeface="Baskerville Old Face" panose="02020602080505020303" pitchFamily="18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574738-46BD-AD27-1D61-1A03D317B64E}"/>
              </a:ext>
            </a:extLst>
          </p:cNvPr>
          <p:cNvSpPr txBox="1"/>
          <p:nvPr/>
        </p:nvSpPr>
        <p:spPr>
          <a:xfrm>
            <a:off x="628650" y="676592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2. La légitimité: les huit paramètres de la constitutionnalisation du droit par les droits fondamentaux et la vulnérabilité particulière de l’enfant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AE1E347-1C85-AD53-FC40-947B85DDB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668030"/>
              </p:ext>
            </p:extLst>
          </p:nvPr>
        </p:nvGraphicFramePr>
        <p:xfrm>
          <a:off x="1246086" y="2174532"/>
          <a:ext cx="70222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21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486D97A-1B19-13FB-924A-31973080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0" y="396439"/>
            <a:ext cx="8736259" cy="14870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A4B56D-5C49-683B-A9C7-AD2D868E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2" y="1996010"/>
            <a:ext cx="8609655" cy="14870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FF2DA3-C58F-3837-52E9-B2BCBBABD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13" y="3674070"/>
            <a:ext cx="8603914" cy="13852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B34CD3-7DB7-CF87-246D-7ED800C3A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90" y="5250391"/>
            <a:ext cx="8639939" cy="14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F6D6D-458D-6886-489D-C7AEBD0C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04" y="196770"/>
            <a:ext cx="7886700" cy="460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latin typeface="Baskerville Old Face" panose="02020602080505020303" pitchFamily="18" charset="77"/>
              </a:rPr>
              <a:t>L’arrêt n° 153/2015 </a:t>
            </a:r>
            <a:r>
              <a:rPr lang="fr-FR" sz="2400" b="1" i="1" dirty="0">
                <a:latin typeface="Baskerville Old Face" panose="02020602080505020303" pitchFamily="18" charset="77"/>
              </a:rPr>
              <a:t>euthanasie des mineurs  </a:t>
            </a:r>
            <a:r>
              <a:rPr lang="fr-FR" sz="2400" b="1" dirty="0">
                <a:latin typeface="Baskerville Old Face" panose="02020602080505020303" pitchFamily="18" charset="77"/>
              </a:rPr>
              <a:t>: les droits de l’enfant à l’aune de sa vulnérabilité particulière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1B309C-9682-2D28-8F12-EAF7D1D57952}"/>
              </a:ext>
            </a:extLst>
          </p:cNvPr>
          <p:cNvSpPr txBox="1"/>
          <p:nvPr/>
        </p:nvSpPr>
        <p:spPr>
          <a:xfrm>
            <a:off x="364603" y="1841242"/>
            <a:ext cx="8414794" cy="50167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2000" i="1" dirty="0">
                <a:effectLst/>
                <a:latin typeface="Baskerville Old Face" panose="02020602080505020303" pitchFamily="18" charset="77"/>
              </a:rPr>
              <a:t>« B.16. Le </a:t>
            </a:r>
            <a:r>
              <a:rPr lang="fr-BE" sz="2000" i="1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libre choix d’une personne, 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fait en connaissance de cause, </a:t>
            </a:r>
            <a:r>
              <a:rPr lang="fr-BE" sz="2000" i="1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d’éviter ce qui à ses yeux, constituera une fin de vie indigne et pénible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, relève dès lors de la protection des </a:t>
            </a:r>
            <a:r>
              <a:rPr lang="fr-BE" sz="2000" i="1" u="sng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droits fondamentaux 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garantis par l’article 8 de la Convention européenne des droits de l’homme (CEDH, 29 avril 2002, </a:t>
            </a:r>
            <a:r>
              <a:rPr lang="fr-BE" sz="2000" i="1" dirty="0" err="1">
                <a:effectLst/>
                <a:latin typeface="Baskerville Old Face" panose="02020602080505020303" pitchFamily="18" charset="77"/>
              </a:rPr>
              <a:t>Pretty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 c. Royaume uni, § 67; 20 janvier 2011, Haas c. Suisse, § 50) et par l’article 22 de la Constitution. </a:t>
            </a:r>
            <a:r>
              <a:rPr lang="fr-BE" sz="2000" dirty="0">
                <a:effectLst/>
                <a:latin typeface="Baskerville Old Face" panose="02020602080505020303" pitchFamily="18" charset="77"/>
              </a:rPr>
              <a:t>[…]</a:t>
            </a:r>
          </a:p>
          <a:p>
            <a:pPr algn="just"/>
            <a:endParaRPr lang="fr-BE" sz="2000" i="1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BE" sz="2000" i="1" dirty="0">
                <a:effectLst/>
                <a:latin typeface="Baskerville Old Face" panose="02020602080505020303" pitchFamily="18" charset="77"/>
              </a:rPr>
              <a:t>B.17.3. Compte tenu de leur </a:t>
            </a:r>
            <a:r>
              <a:rPr lang="fr-BE" sz="2000" i="1" u="sng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vulnérabilité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, les enfants ont droit à </a:t>
            </a:r>
            <a:r>
              <a:rPr lang="fr-BE" sz="2000" i="1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la protection de l’Etat, sous la forme d’une prévention efficace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, les mettant </a:t>
            </a:r>
            <a:r>
              <a:rPr lang="fr-BE" sz="2000" i="1" dirty="0">
                <a:latin typeface="Baskerville Old Face" panose="02020602080505020303" pitchFamily="18" charset="77"/>
              </a:rPr>
              <a:t>à 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l’abri de formes graves d’atteinte </a:t>
            </a:r>
            <a:r>
              <a:rPr lang="fr-BE" sz="2000" i="1" dirty="0">
                <a:latin typeface="Baskerville Old Face" panose="02020602080505020303" pitchFamily="18" charset="77"/>
              </a:rPr>
              <a:t>à 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leur intégrité physique ou psychologique. </a:t>
            </a:r>
            <a:r>
              <a:rPr lang="fr-BE" sz="2000" dirty="0">
                <a:effectLst/>
                <a:latin typeface="Baskerville Old Face" panose="02020602080505020303" pitchFamily="18" charset="77"/>
              </a:rPr>
              <a:t>[…] 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« Dans le cas des personnes vulnérables, dont font partie les enfants, les autorités doivent faire preuve d’une attention particulière et doivent assurer aux victimes une protection accrue </a:t>
            </a:r>
            <a:r>
              <a:rPr lang="fr-BE" sz="2000" dirty="0">
                <a:effectLst/>
                <a:latin typeface="Baskerville Old Face" panose="02020602080505020303" pitchFamily="18" charset="77"/>
              </a:rPr>
              <a:t>[...]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 » (CEDH, 10 mai 2012, </a:t>
            </a:r>
            <a:r>
              <a:rPr lang="fr-BE" sz="2000" i="1" dirty="0" err="1">
                <a:effectLst/>
                <a:latin typeface="Baskerville Old Face" panose="02020602080505020303" pitchFamily="18" charset="77"/>
              </a:rPr>
              <a:t>R.I.P.et</a:t>
            </a:r>
            <a:r>
              <a:rPr lang="fr-BE" sz="2000" i="1" dirty="0">
                <a:effectLst/>
                <a:latin typeface="Baskerville Old Face" panose="02020602080505020303" pitchFamily="18" charset="77"/>
              </a:rPr>
              <a:t> D.L.P. c. Roumanie, § 58).</a:t>
            </a:r>
            <a:r>
              <a:rPr lang="fr-BE" sz="2000" dirty="0">
                <a:effectLst/>
                <a:latin typeface="Baskerville Old Face" panose="02020602080505020303" pitchFamily="18" charset="77"/>
              </a:rPr>
              <a:t> »</a:t>
            </a:r>
          </a:p>
          <a:p>
            <a:pPr algn="just"/>
            <a:endParaRPr lang="fr-BE" sz="2000" dirty="0">
              <a:effectLst/>
              <a:latin typeface="Baskerville Old Face" panose="02020602080505020303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  <a:ea typeface="Times New Roman" panose="02020603050405020304" pitchFamily="18" charset="0"/>
              </a:rPr>
              <a:t>* Protection de l’intégrité physique de personnes vulnérables, telles que les enfants: art. 3 CEDH, art. 6 de la CIDE et art. 22</a:t>
            </a:r>
            <a:r>
              <a:rPr lang="fr-BE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  <a:ea typeface="Times New Roman" panose="02020603050405020304" pitchFamily="18" charset="0"/>
              </a:rPr>
              <a:t>bis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77"/>
                <a:ea typeface="Times New Roman" panose="02020603050405020304" pitchFamily="18" charset="0"/>
              </a:rPr>
              <a:t> de la Constitution. </a:t>
            </a:r>
          </a:p>
        </p:txBody>
      </p:sp>
      <p:pic>
        <p:nvPicPr>
          <p:cNvPr id="5" name="Picture 4" descr="Icône D'éthique D'affaires Avec Le Symbole D'échelles Sur La Défectuosité  Blanche De Fond Illustration Stock - Illustration du logo, éthique: 95501562">
            <a:extLst>
              <a:ext uri="{FF2B5EF4-FFF2-40B4-BE49-F238E27FC236}">
                <a16:creationId xmlns:a16="http://schemas.microsoft.com/office/drawing/2014/main" id="{7D030952-3EC8-743A-4330-3697BAFD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13307" r="11819" b="29296"/>
          <a:stretch/>
        </p:blipFill>
        <p:spPr bwMode="auto">
          <a:xfrm>
            <a:off x="7315200" y="498930"/>
            <a:ext cx="1566198" cy="13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0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A9B9191D-4E83-E381-DA11-638EE96B5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26827"/>
              </p:ext>
            </p:extLst>
          </p:nvPr>
        </p:nvGraphicFramePr>
        <p:xfrm>
          <a:off x="416688" y="1889046"/>
          <a:ext cx="8249131" cy="473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653C5BF9-A79C-447F-BF93-CBD96593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17" y="815581"/>
            <a:ext cx="8665820" cy="1073465"/>
          </a:xfrm>
        </p:spPr>
        <p:txBody>
          <a:bodyPr>
            <a:normAutofit/>
          </a:bodyPr>
          <a:lstStyle/>
          <a:p>
            <a:pPr algn="ctr"/>
            <a:r>
              <a:rPr lang="fr-FR" sz="2800" i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77"/>
              </a:rPr>
              <a:t>La révolution des droits de l’enfant adviendra dans un modèle fondé sur ses droits</a:t>
            </a:r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155E34C3-7917-BCD2-541F-C656B1831B03}"/>
              </a:ext>
            </a:extLst>
          </p:cNvPr>
          <p:cNvSpPr txBox="1">
            <a:spLocks/>
          </p:cNvSpPr>
          <p:nvPr/>
        </p:nvSpPr>
        <p:spPr>
          <a:xfrm>
            <a:off x="628650" y="-1857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5D3E52-52ED-3208-46B4-9B7252825DC8}"/>
              </a:ext>
            </a:extLst>
          </p:cNvPr>
          <p:cNvSpPr txBox="1"/>
          <p:nvPr/>
        </p:nvSpPr>
        <p:spPr>
          <a:xfrm>
            <a:off x="7396057" y="5828084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>
                <a:latin typeface="Baskerville Old Face" panose="02020602080505020303" pitchFamily="18" charset="77"/>
              </a:rPr>
              <a:t>100 ans</a:t>
            </a:r>
          </a:p>
        </p:txBody>
      </p:sp>
    </p:spTree>
    <p:extLst>
      <p:ext uri="{BB962C8B-B14F-4D97-AF65-F5344CB8AC3E}">
        <p14:creationId xmlns:p14="http://schemas.microsoft.com/office/powerpoint/2010/main" val="206023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4D85D-CBBA-45A1-B9FF-8B687486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17" y="531830"/>
            <a:ext cx="7476964" cy="5169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latin typeface="Baskerville Old Face" panose="02020602080505020303" pitchFamily="18" charset="77"/>
              </a:rPr>
              <a:t>Merci pour votre attention !</a:t>
            </a:r>
            <a:endParaRPr lang="fr-FR" sz="4400" dirty="0">
              <a:latin typeface="Baskerville Old Face" panose="02020602080505020303" pitchFamily="18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E5670D-0408-156F-127A-0E89BF488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2" y="2060294"/>
            <a:ext cx="8388635" cy="3727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83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AE4B2E6-457A-814D-B375-74659A5B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36" y="603635"/>
            <a:ext cx="8472995" cy="767838"/>
          </a:xfr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b="1" i="0" u="none" strike="noStrike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</a:rPr>
              <a:t>20/11/1989: Convention internationale relative aux droits de l’enfant = une </a:t>
            </a:r>
            <a:r>
              <a:rPr lang="fr-BE" sz="2400" b="1" i="0" u="none" strike="noStrike" dirty="0">
                <a:solidFill>
                  <a:srgbClr val="00B050"/>
                </a:solidFill>
                <a:effectLst/>
                <a:latin typeface="Baskerville Old Face" panose="02020602080505020303" pitchFamily="18" charset="77"/>
              </a:rPr>
              <a:t>« révolution »</a:t>
            </a:r>
            <a:endParaRPr lang="fr-BE" sz="2400" b="0" i="0" u="none" strike="noStrike" dirty="0">
              <a:solidFill>
                <a:srgbClr val="00B050"/>
              </a:solidFill>
              <a:effectLst/>
              <a:latin typeface="Baskerville Old Face" panose="02020602080505020303" pitchFamily="18" charset="77"/>
            </a:endParaRPr>
          </a:p>
          <a:p>
            <a:pPr marL="0" indent="0" algn="ctr">
              <a:buNone/>
            </a:pPr>
            <a:endParaRPr lang="fr-BE" sz="2400" b="1" dirty="0">
              <a:solidFill>
                <a:srgbClr val="191919"/>
              </a:solidFill>
              <a:latin typeface="Baskerville Old Face" panose="02020602080505020303" pitchFamily="18" charset="77"/>
            </a:endParaRPr>
          </a:p>
          <a:p>
            <a:pPr algn="ctr">
              <a:buFont typeface="Wingdings" pitchFamily="2" charset="2"/>
              <a:buChar char="q"/>
            </a:pPr>
            <a:endParaRPr lang="fr-BE" sz="2400" b="0" i="0" u="none" strike="noStrike" dirty="0">
              <a:solidFill>
                <a:srgbClr val="000000"/>
              </a:solidFill>
              <a:effectLst/>
              <a:latin typeface="Baskerville Old Face" panose="02020602080505020303" pitchFamily="18" charset="77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B090831-E2AC-5D18-1036-229D04AEA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967187"/>
              </p:ext>
            </p:extLst>
          </p:nvPr>
        </p:nvGraphicFramePr>
        <p:xfrm>
          <a:off x="0" y="2108971"/>
          <a:ext cx="8581195" cy="173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FB5E618F-0D0B-E67F-B5E7-7E670D998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65299"/>
            <a:ext cx="9144000" cy="21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2480277-CFE2-FA27-6B9C-F3253A64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1" y="4174773"/>
            <a:ext cx="9306046" cy="326173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>
                <a:latin typeface="Baskerville Old Face" panose="02020602080505020303" pitchFamily="18" charset="77"/>
              </a:rPr>
              <a:t>La révolution des droits de l’enfant ?</a:t>
            </a:r>
          </a:p>
          <a:p>
            <a:pPr marL="0" indent="0" algn="ctr">
              <a:buNone/>
            </a:pPr>
            <a:endParaRPr lang="fr-FR" sz="2800" b="1" dirty="0">
              <a:latin typeface="Baskerville Old Face" panose="02020602080505020303" pitchFamily="18" charset="77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AE0DABF-5CC5-B4EC-F8DB-B619F42867EB}"/>
              </a:ext>
            </a:extLst>
          </p:cNvPr>
          <p:cNvSpPr txBox="1">
            <a:spLocks/>
          </p:cNvSpPr>
          <p:nvPr/>
        </p:nvSpPr>
        <p:spPr>
          <a:xfrm>
            <a:off x="894979" y="364781"/>
            <a:ext cx="7354039" cy="7678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24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20/11/1989: Convention internationale relative aux droits de l’enfant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BE" sz="2400" dirty="0">
              <a:solidFill>
                <a:srgbClr val="000000"/>
              </a:solidFill>
              <a:latin typeface="Baskerville Old Face" panose="02020602080505020303" pitchFamily="18" charset="7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BE" sz="2400" b="1" dirty="0">
              <a:solidFill>
                <a:srgbClr val="191919"/>
              </a:solidFill>
              <a:latin typeface="Baskerville Old Face" panose="02020602080505020303" pitchFamily="18" charset="77"/>
            </a:endParaRPr>
          </a:p>
          <a:p>
            <a:pPr algn="ctr">
              <a:buFont typeface="Wingdings" pitchFamily="2" charset="2"/>
              <a:buChar char="q"/>
            </a:pPr>
            <a:endParaRPr lang="fr-BE" sz="2400" dirty="0">
              <a:solidFill>
                <a:srgbClr val="000000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340E798-2862-1951-68E2-EA6E1B725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973788"/>
              </p:ext>
            </p:extLst>
          </p:nvPr>
        </p:nvGraphicFramePr>
        <p:xfrm>
          <a:off x="265865" y="1703679"/>
          <a:ext cx="861226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C7AFFF8-DF82-2AC1-3345-61A5EE02F622}"/>
              </a:ext>
            </a:extLst>
          </p:cNvPr>
          <p:cNvSpPr txBox="1"/>
          <p:nvPr/>
        </p:nvSpPr>
        <p:spPr>
          <a:xfrm>
            <a:off x="440048" y="5154321"/>
            <a:ext cx="85305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b="0" i="0" u="none" strike="noStrike" dirty="0">
                <a:solidFill>
                  <a:srgbClr val="0070C0"/>
                </a:solidFill>
                <a:effectLst/>
                <a:latin typeface="Baskerville Old Face" panose="02020602080505020303" pitchFamily="18" charset="77"/>
              </a:rPr>
              <a:t>Quel impact sur la constitutionnalisation du droit par les droits fondamentaux?</a:t>
            </a:r>
          </a:p>
        </p:txBody>
      </p:sp>
    </p:spTree>
    <p:extLst>
      <p:ext uri="{BB962C8B-B14F-4D97-AF65-F5344CB8AC3E}">
        <p14:creationId xmlns:p14="http://schemas.microsoft.com/office/powerpoint/2010/main" val="11660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uiExpand="1" build="p"/>
      <p:bldP spid="4" grpId="1" uiExpand="1" build="p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A23548-F2A0-95DB-2C6B-AC6E8ECA91C8}"/>
              </a:ext>
            </a:extLst>
          </p:cNvPr>
          <p:cNvSpPr/>
          <p:nvPr/>
        </p:nvSpPr>
        <p:spPr>
          <a:xfrm>
            <a:off x="4560424" y="5347505"/>
            <a:ext cx="4143737" cy="12442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skerville Old Face" panose="02020602080505020303" pitchFamily="18" charset="77"/>
              </a:rPr>
              <a:t>Equilibre entre protection renforcée de l’enfant et droit à l’autonomie progressive</a:t>
            </a:r>
          </a:p>
        </p:txBody>
      </p:sp>
      <p:pic>
        <p:nvPicPr>
          <p:cNvPr id="11" name="Picture 4" descr="Icône D'éthique D'affaires Avec Le Symbole D'échelles Sur La Défectuosité  Blanche De Fond Illustration Stock - Illustration du logo, éthique: 95501562">
            <a:extLst>
              <a:ext uri="{FF2B5EF4-FFF2-40B4-BE49-F238E27FC236}">
                <a16:creationId xmlns:a16="http://schemas.microsoft.com/office/drawing/2014/main" id="{8027B45D-93DF-166E-0151-43A9A9D71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29296"/>
          <a:stretch/>
        </p:blipFill>
        <p:spPr bwMode="auto">
          <a:xfrm>
            <a:off x="1412112" y="5243331"/>
            <a:ext cx="2515435" cy="15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4">
            <a:extLst>
              <a:ext uri="{FF2B5EF4-FFF2-40B4-BE49-F238E27FC236}">
                <a16:creationId xmlns:a16="http://schemas.microsoft.com/office/drawing/2014/main" id="{73A7CE4D-20D6-1BD2-F5FB-7D808709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74" y="-697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Question de recherche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985C6F-D464-0EA2-3730-E426660B7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8" y="1284730"/>
            <a:ext cx="8771872" cy="2162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79EB49-0924-3EB0-A415-8D7AD5731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89" y="3388918"/>
            <a:ext cx="8771872" cy="19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DFCB6AC-53B9-4176-F5F3-89F8723AC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647825"/>
              </p:ext>
            </p:extLst>
          </p:nvPr>
        </p:nvGraphicFramePr>
        <p:xfrm>
          <a:off x="613458" y="1071536"/>
          <a:ext cx="7950533" cy="507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971EC7-99DF-9D8A-2D92-E76E62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9" y="-1441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Plan de la thèse</a:t>
            </a:r>
          </a:p>
        </p:txBody>
      </p:sp>
    </p:spTree>
    <p:extLst>
      <p:ext uri="{BB962C8B-B14F-4D97-AF65-F5344CB8AC3E}">
        <p14:creationId xmlns:p14="http://schemas.microsoft.com/office/powerpoint/2010/main" val="11574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DFCB6AC-53B9-4176-F5F3-89F8723AC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771752"/>
              </p:ext>
            </p:extLst>
          </p:nvPr>
        </p:nvGraphicFramePr>
        <p:xfrm>
          <a:off x="613458" y="1071536"/>
          <a:ext cx="7950533" cy="507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971EC7-99DF-9D8A-2D92-E76E62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9" y="-1441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Plan de la thèse</a:t>
            </a:r>
          </a:p>
        </p:txBody>
      </p:sp>
    </p:spTree>
    <p:extLst>
      <p:ext uri="{BB962C8B-B14F-4D97-AF65-F5344CB8AC3E}">
        <p14:creationId xmlns:p14="http://schemas.microsoft.com/office/powerpoint/2010/main" val="44688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DFCB6AC-53B9-4176-F5F3-89F8723AC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089901"/>
              </p:ext>
            </p:extLst>
          </p:nvPr>
        </p:nvGraphicFramePr>
        <p:xfrm>
          <a:off x="613458" y="1071536"/>
          <a:ext cx="7950533" cy="507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024963A2-B0FC-527A-1995-C73998E9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9" y="-1245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Plan de la thèse</a:t>
            </a:r>
          </a:p>
        </p:txBody>
      </p:sp>
    </p:spTree>
    <p:extLst>
      <p:ext uri="{BB962C8B-B14F-4D97-AF65-F5344CB8AC3E}">
        <p14:creationId xmlns:p14="http://schemas.microsoft.com/office/powerpoint/2010/main" val="977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DFCB6AC-53B9-4176-F5F3-89F8723AC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55483"/>
              </p:ext>
            </p:extLst>
          </p:nvPr>
        </p:nvGraphicFramePr>
        <p:xfrm>
          <a:off x="613458" y="1071536"/>
          <a:ext cx="7950533" cy="507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62C32890-602C-BFBF-8627-A35776D6B71E}"/>
              </a:ext>
            </a:extLst>
          </p:cNvPr>
          <p:cNvSpPr txBox="1">
            <a:spLocks/>
          </p:cNvSpPr>
          <p:nvPr/>
        </p:nvSpPr>
        <p:spPr>
          <a:xfrm>
            <a:off x="580009" y="-1441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Plan de la thèse</a:t>
            </a:r>
          </a:p>
        </p:txBody>
      </p:sp>
    </p:spTree>
    <p:extLst>
      <p:ext uri="{BB962C8B-B14F-4D97-AF65-F5344CB8AC3E}">
        <p14:creationId xmlns:p14="http://schemas.microsoft.com/office/powerpoint/2010/main" val="4133066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1622</Words>
  <Application>Microsoft Office PowerPoint</Application>
  <PresentationFormat>On-screen Show (4:3)</PresentationFormat>
  <Paragraphs>139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Baskerville Old Face</vt:lpstr>
      <vt:lpstr>Calibri</vt:lpstr>
      <vt:lpstr>Century Gothic</vt:lpstr>
      <vt:lpstr>Palatino Linotype</vt:lpstr>
      <vt:lpstr>Times New Roman</vt:lpstr>
      <vt:lpstr>TimesNewRomanPS</vt:lpstr>
      <vt:lpstr>TimesNewRomanPSMT</vt:lpstr>
      <vt:lpstr>Wingdings</vt:lpstr>
      <vt:lpstr>Thème Office</vt:lpstr>
      <vt:lpstr>          La révolution des droits de l’enfant  Une étude de la vulnérabilité particulière de l’enfant à l’aune de la justice constitutionnelle belge  Rencontre V.Fam. et Famille&amp;Droit   29.01.2024  Anne-Catherine Rasson </vt:lpstr>
      <vt:lpstr>Contexte</vt:lpstr>
      <vt:lpstr>PowerPoint Presentation</vt:lpstr>
      <vt:lpstr>PowerPoint Presentation</vt:lpstr>
      <vt:lpstr>Question de recherche</vt:lpstr>
      <vt:lpstr>Plan de la thèse</vt:lpstr>
      <vt:lpstr>Plan de la thèse</vt:lpstr>
      <vt:lpstr>Plan de la thèse</vt:lpstr>
      <vt:lpstr>PowerPoint Presentation</vt:lpstr>
      <vt:lpstr>PowerPoint Presentation</vt:lpstr>
      <vt:lpstr>Résultats</vt:lpstr>
      <vt:lpstr>Résultats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révolution des droits de l’enfant adviendra dans un modèle fondé sur ses droits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Mathieu.G</dc:creator>
  <cp:lastModifiedBy>DECLERCK Charlotte</cp:lastModifiedBy>
  <cp:revision>173</cp:revision>
  <cp:lastPrinted>2023-11-09T10:31:02Z</cp:lastPrinted>
  <dcterms:created xsi:type="dcterms:W3CDTF">2015-03-11T09:08:34Z</dcterms:created>
  <dcterms:modified xsi:type="dcterms:W3CDTF">2024-01-26T10:58:54Z</dcterms:modified>
</cp:coreProperties>
</file>